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0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3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4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5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6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17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18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19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notesSlides/notesSlide20.xml" ContentType="application/vnd.openxmlformats-officedocument.presentationml.notesSl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notesSlides/notesSlide21.xml" ContentType="application/vnd.openxmlformats-officedocument.presentationml.notesSl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notesSlides/notesSlide22.xml" ContentType="application/vnd.openxmlformats-officedocument.presentationml.notesSl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0">
  <p:sldMasterIdLst>
    <p:sldMasterId id="2147483670" r:id="rId1"/>
  </p:sldMasterIdLst>
  <p:notesMasterIdLst>
    <p:notesMasterId r:id="rId24"/>
  </p:notesMasterIdLst>
  <p:handoutMasterIdLst>
    <p:handoutMasterId r:id="rId25"/>
  </p:handoutMasterIdLst>
  <p:sldIdLst>
    <p:sldId id="5798" r:id="rId2"/>
    <p:sldId id="6005" r:id="rId3"/>
    <p:sldId id="6006" r:id="rId4"/>
    <p:sldId id="5966" r:id="rId5"/>
    <p:sldId id="5799" r:id="rId6"/>
    <p:sldId id="5800" r:id="rId7"/>
    <p:sldId id="5801" r:id="rId8"/>
    <p:sldId id="5809" r:id="rId9"/>
    <p:sldId id="6014" r:id="rId10"/>
    <p:sldId id="5989" r:id="rId11"/>
    <p:sldId id="5996" r:id="rId12"/>
    <p:sldId id="5807" r:id="rId13"/>
    <p:sldId id="5808" r:id="rId14"/>
    <p:sldId id="6002" r:id="rId15"/>
    <p:sldId id="5803" r:id="rId16"/>
    <p:sldId id="5805" r:id="rId17"/>
    <p:sldId id="5811" r:id="rId18"/>
    <p:sldId id="5812" r:id="rId19"/>
    <p:sldId id="6036" r:id="rId20"/>
    <p:sldId id="5814" r:id="rId21"/>
    <p:sldId id="5815" r:id="rId22"/>
    <p:sldId id="5946" r:id="rId23"/>
  </p:sldIdLst>
  <p:sldSz cx="12801600" cy="9601200" type="A3"/>
  <p:notesSz cx="6735763" cy="9866313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132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26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39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527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5659" algn="l" defTabSz="914263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2790" algn="l" defTabSz="914263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199922" algn="l" defTabSz="914263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054" algn="l" defTabSz="914263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Introdução" id="{6B85CF49-761B-450D-8248-AF0E51C9331E}">
          <p14:sldIdLst>
            <p14:sldId id="5798"/>
            <p14:sldId id="6005"/>
            <p14:sldId id="6006"/>
            <p14:sldId id="5966"/>
            <p14:sldId id="5799"/>
            <p14:sldId id="5800"/>
            <p14:sldId id="5801"/>
            <p14:sldId id="5809"/>
            <p14:sldId id="6014"/>
            <p14:sldId id="5989"/>
            <p14:sldId id="5996"/>
            <p14:sldId id="5807"/>
            <p14:sldId id="5808"/>
            <p14:sldId id="6002"/>
            <p14:sldId id="5803"/>
            <p14:sldId id="5805"/>
            <p14:sldId id="5811"/>
            <p14:sldId id="5812"/>
            <p14:sldId id="6036"/>
            <p14:sldId id="5814"/>
            <p14:sldId id="5815"/>
            <p14:sldId id="594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915" userDrawn="1">
          <p15:clr>
            <a:srgbClr val="A4A3A4"/>
          </p15:clr>
        </p15:guide>
        <p15:guide id="2" orient="horz" userDrawn="1">
          <p15:clr>
            <a:srgbClr val="A4A3A4"/>
          </p15:clr>
        </p15:guide>
        <p15:guide id="3" pos="4032" userDrawn="1">
          <p15:clr>
            <a:srgbClr val="A4A3A4"/>
          </p15:clr>
        </p15:guide>
        <p15:guide id="4" pos="458" userDrawn="1">
          <p15:clr>
            <a:srgbClr val="A4A3A4"/>
          </p15:clr>
        </p15:guide>
        <p15:guide id="5" orient="horz" pos="5325" userDrawn="1">
          <p15:clr>
            <a:srgbClr val="A4A3A4"/>
          </p15:clr>
        </p15:guide>
        <p15:guide id="6" orient="horz" pos="440" userDrawn="1">
          <p15:clr>
            <a:srgbClr val="A4A3A4"/>
          </p15:clr>
        </p15:guide>
        <p15:guide id="7" orient="horz" pos="3205" userDrawn="1">
          <p15:clr>
            <a:srgbClr val="A4A3A4"/>
          </p15:clr>
        </p15:guide>
        <p15:guide id="8" orient="horz" pos="5549" userDrawn="1">
          <p15:clr>
            <a:srgbClr val="A4A3A4"/>
          </p15:clr>
        </p15:guide>
        <p15:guide id="9" orient="horz" pos="5845" userDrawn="1">
          <p15:clr>
            <a:srgbClr val="A4A3A4"/>
          </p15:clr>
        </p15:guide>
        <p15:guide id="10" orient="horz" pos="597" userDrawn="1">
          <p15:clr>
            <a:srgbClr val="A4A3A4"/>
          </p15:clr>
        </p15:guide>
        <p15:guide id="11" orient="horz" pos="866" userDrawn="1">
          <p15:clr>
            <a:srgbClr val="A4A3A4"/>
          </p15:clr>
        </p15:guide>
        <p15:guide id="12" orient="horz" pos="5729" userDrawn="1">
          <p15:clr>
            <a:srgbClr val="A4A3A4"/>
          </p15:clr>
        </p15:guide>
        <p15:guide id="13" pos="7751" userDrawn="1">
          <p15:clr>
            <a:srgbClr val="A4A3A4"/>
          </p15:clr>
        </p15:guide>
        <p15:guide id="14" pos="3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andro Begara" initials="LB" lastIdx="2" clrIdx="0">
    <p:extLst>
      <p:ext uri="{19B8F6BF-5375-455C-9EA6-DF929625EA0E}">
        <p15:presenceInfo xmlns:p15="http://schemas.microsoft.com/office/powerpoint/2012/main" userId="S::leandro@urbansystems.com.br::35ea8d35-e4aa-42ee-b46c-253ac4bdb003" providerId="AD"/>
      </p:ext>
    </p:extLst>
  </p:cmAuthor>
  <p:cmAuthor id="2" name="Carollina Hitomi de Oliveira Okamoto" initials="CHdOO" lastIdx="2" clrIdx="1">
    <p:extLst>
      <p:ext uri="{19B8F6BF-5375-455C-9EA6-DF929625EA0E}">
        <p15:presenceInfo xmlns:p15="http://schemas.microsoft.com/office/powerpoint/2012/main" userId="S-1-5-21-1390067357-839522115-682003330-61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CE4"/>
    <a:srgbClr val="A6A6A6"/>
    <a:srgbClr val="FFCC66"/>
    <a:srgbClr val="FFBF00"/>
    <a:srgbClr val="152E5C"/>
    <a:srgbClr val="6DA6DA"/>
    <a:srgbClr val="EC792B"/>
    <a:srgbClr val="275896"/>
    <a:srgbClr val="375623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44" autoAdjust="0"/>
    <p:restoredTop sz="94353" autoAdjust="0"/>
  </p:normalViewPr>
  <p:slideViewPr>
    <p:cSldViewPr snapToGrid="0">
      <p:cViewPr varScale="1">
        <p:scale>
          <a:sx n="47" d="100"/>
          <a:sy n="47" d="100"/>
        </p:scale>
        <p:origin x="1590" y="66"/>
      </p:cViewPr>
      <p:guideLst>
        <p:guide orient="horz" pos="915"/>
        <p:guide orient="horz"/>
        <p:guide pos="4032"/>
        <p:guide pos="458"/>
        <p:guide orient="horz" pos="5325"/>
        <p:guide orient="horz" pos="440"/>
        <p:guide orient="horz" pos="3205"/>
        <p:guide orient="horz" pos="5549"/>
        <p:guide orient="horz" pos="5845"/>
        <p:guide orient="horz" pos="597"/>
        <p:guide orient="horz" pos="866"/>
        <p:guide orient="horz" pos="5729"/>
        <p:guide pos="7751"/>
        <p:guide pos="365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41460"/>
    </p:cViewPr>
  </p:sorterViewPr>
  <p:notesViewPr>
    <p:cSldViewPr snapToGrid="0">
      <p:cViewPr varScale="1">
        <p:scale>
          <a:sx n="51" d="100"/>
          <a:sy n="51" d="100"/>
        </p:scale>
        <p:origin x="2904" y="84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BE7BC6-1710-4CCE-87D9-2463DA75195D}" type="doc">
      <dgm:prSet loTypeId="urn:microsoft.com/office/officeart/2005/8/layout/hierarchy2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B2987C6D-49C9-4965-9936-593C3FBB5F75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Impulsionar a economia municipal</a:t>
          </a:r>
        </a:p>
      </dgm:t>
    </dgm:pt>
    <dgm:pt modelId="{AA9A6628-A985-4607-91A6-D4EB575613ED}" type="sibTrans" cxnId="{C3544287-63AE-426F-8D92-9D7D793BB8B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51FE528-342C-4A71-85DB-A5B4F20E0E74}" type="parTrans" cxnId="{C3544287-63AE-426F-8D92-9D7D793BB8B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11B2A2EF-4EDF-4CA2-BF85-84CCCF500BC6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Alcance de visibilidade econômica nacional</a:t>
          </a:r>
        </a:p>
      </dgm:t>
    </dgm:pt>
    <dgm:pt modelId="{E717981D-D942-4188-B7BB-507812B1672D}" type="sibTrans" cxnId="{674B9BDA-7BAC-4BD7-9368-86F304A5BED9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5ACBBB1-8686-4061-A26B-C25C83FA0F96}" type="parTrans" cxnId="{674B9BDA-7BAC-4BD7-9368-86F304A5BED9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1006064-22D5-4233-8F0E-842744C29B4F}">
      <dgm:prSet custT="1"/>
      <dgm:spPr>
        <a:solidFill>
          <a:srgbClr val="C5E0B4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Desenvolvimento do plano estratégico municipal de economia</a:t>
          </a:r>
        </a:p>
      </dgm:t>
    </dgm:pt>
    <dgm:pt modelId="{7FDF43DC-C502-4164-B672-EFDC36D4AA23}" type="sibTrans" cxnId="{271CA1B2-7990-4AA4-8043-5951856027F5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D007B392-37B2-4D98-AC68-4B5B1DB37331}" type="parTrans" cxnId="{271CA1B2-7990-4AA4-8043-5951856027F5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04B044A6-267E-4846-88CE-07F17FA5D9CF}">
      <dgm:prSet custT="1"/>
      <dgm:spPr>
        <a:solidFill>
          <a:srgbClr val="FFCC66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Incentivar as práticas sustentáveis no setor industrial e agropecuário</a:t>
          </a:r>
        </a:p>
      </dgm:t>
    </dgm:pt>
    <dgm:pt modelId="{1AC734A5-A8A5-42EA-AA7D-DDEF3469B8F5}" type="parTrans" cxnId="{87296E07-433B-4392-94D3-D064D6D1EEC2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2ADFF51-4065-4A6C-B045-8E924EF80497}" type="sibTrans" cxnId="{87296E07-433B-4392-94D3-D064D6D1EEC2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C0F469F-692B-4A60-8B7E-D055490CE2E7}">
      <dgm:prSet custT="1"/>
      <dgm:spPr>
        <a:solidFill>
          <a:srgbClr val="33CCC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Investimentos no setor de educação focados na capacitação para o mercado de trabalho (principalmente no setor da agropecuária e indústria)</a:t>
          </a:r>
        </a:p>
      </dgm:t>
    </dgm:pt>
    <dgm:pt modelId="{6E638256-B5A2-45A8-8874-2787B3751040}" type="parTrans" cxnId="{EDF9E339-077D-4EE0-B97B-291BE11A7596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8E08533-5680-40A9-A55E-E98FAEF59157}" type="sibTrans" cxnId="{EDF9E339-077D-4EE0-B97B-291BE11A7596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C353728-0B10-4BAB-B198-5E1638D6C904}">
      <dgm:prSet custT="1"/>
      <dgm:spPr>
        <a:solidFill>
          <a:srgbClr val="33CCC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Aumento da atratividade do município para novas empresas</a:t>
          </a:r>
        </a:p>
      </dgm:t>
    </dgm:pt>
    <dgm:pt modelId="{4F828EC9-660F-49CA-8981-05FA23B14A64}" type="parTrans" cxnId="{C436E6AB-868F-42AD-B38E-C297120113C7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8A8CE0F-3739-4ACB-BAAD-1216BD29C494}" type="sibTrans" cxnId="{C436E6AB-868F-42AD-B38E-C297120113C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E6CE685-1029-4DD3-B2F0-45B25ADA3BD8}">
      <dgm:prSet custT="1"/>
      <dgm:spPr>
        <a:solidFill>
          <a:srgbClr val="33CCC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Impulsionar o empreendedorismo através da cultura empreendedora, infraestrutura, capital humano, mercado, acesso à capital e inovação</a:t>
          </a:r>
        </a:p>
      </dgm:t>
    </dgm:pt>
    <dgm:pt modelId="{62DFB893-024A-4F51-AE66-3B786274C2D0}" type="parTrans" cxnId="{437CE1EF-9626-4A1A-BECE-84F582364B55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DC154AF-16A9-4B64-B9DD-89753372C027}" type="sibTrans" cxnId="{437CE1EF-9626-4A1A-BECE-84F582364B55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1C532F1-4F28-4F23-AD21-4F828D8BD1BD}">
      <dgm:prSet custT="1"/>
      <dgm:spPr>
        <a:solidFill>
          <a:srgbClr val="33CCC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Fortalecimento dos polos de tecnologia e inovação associados ao ensino superior e empresas do setor privado</a:t>
          </a:r>
        </a:p>
      </dgm:t>
    </dgm:pt>
    <dgm:pt modelId="{EF191078-5482-4D52-A58E-4DD328946C35}" type="parTrans" cxnId="{85B3C4EB-4A91-4A4E-A457-BEE8F98EE15D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CCE1FB87-65D4-4F05-8CFE-AF762EFF4FB8}" type="sibTrans" cxnId="{85B3C4EB-4A91-4A4E-A457-BEE8F98EE15D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52A906B-EAFA-4E45-B34D-DF7D4EB1CDDF}">
      <dgm:prSet custT="1"/>
      <dgm:spPr>
        <a:solidFill>
          <a:srgbClr val="33CCC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Incentivar o desenvolvimento da economia criativa através de cursos e espaços públicos dedicados à economia criativa</a:t>
          </a:r>
        </a:p>
      </dgm:t>
    </dgm:pt>
    <dgm:pt modelId="{AFC75001-8F45-4A6B-A498-5B63838BBE82}" type="parTrans" cxnId="{1814D77D-4F4A-4DA4-93E0-325CDD64DC80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8D9A341-E332-44F1-89AF-6A3620888BAE}" type="sibTrans" cxnId="{1814D77D-4F4A-4DA4-93E0-325CDD64DC80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5683337-315D-44B4-9540-8913A97580D3}">
      <dgm:prSet custT="1"/>
      <dgm:spPr>
        <a:solidFill>
          <a:srgbClr val="33CCC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Incentivo à educação e pesquisa voltadas para a economia local</a:t>
          </a:r>
        </a:p>
      </dgm:t>
    </dgm:pt>
    <dgm:pt modelId="{04DCAC64-5D71-429B-9A2F-01206DD7AC96}" type="sibTrans" cxnId="{69AC7DDA-53EB-4196-B25F-8A790A578A65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DF2CA63-2CA4-457F-AFA8-9D492F8CA831}" type="parTrans" cxnId="{69AC7DDA-53EB-4196-B25F-8A790A578A65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F0B57420-FE37-4235-B2DF-854346F1C278}">
      <dgm:prSet custT="1"/>
      <dgm:spPr>
        <a:solidFill>
          <a:srgbClr val="8FAAD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Gestão lógica da Dívida Ativa e arrecadação municipal</a:t>
          </a:r>
        </a:p>
      </dgm:t>
    </dgm:pt>
    <dgm:pt modelId="{EA83C777-DA8D-44E7-81F9-26926CDFBDBC}" type="parTrans" cxnId="{15CC249A-1F91-4CE6-BD20-4FF99B5E1BE1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/>
        </a:p>
      </dgm:t>
    </dgm:pt>
    <dgm:pt modelId="{7F4F6CE2-AF5E-4ABA-9F17-E2A2A39E6E46}" type="sibTrans" cxnId="{15CC249A-1F91-4CE6-BD20-4FF99B5E1BE1}">
      <dgm:prSet/>
      <dgm:spPr/>
      <dgm:t>
        <a:bodyPr/>
        <a:lstStyle/>
        <a:p>
          <a:endParaRPr lang="pt-BR"/>
        </a:p>
      </dgm:t>
    </dgm:pt>
    <dgm:pt modelId="{2FD0065E-DDDD-4638-BC70-6F7150D6F191}" type="pres">
      <dgm:prSet presAssocID="{E9BE7BC6-1710-4CCE-87D9-2463DA75195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251A713-43C1-4A70-BD2B-79AD83EF6F11}" type="pres">
      <dgm:prSet presAssocID="{B2987C6D-49C9-4965-9936-593C3FBB5F75}" presName="root1" presStyleCnt="0"/>
      <dgm:spPr/>
    </dgm:pt>
    <dgm:pt modelId="{17B0F4CB-FA44-41EB-8B66-9380296C9E6F}" type="pres">
      <dgm:prSet presAssocID="{B2987C6D-49C9-4965-9936-593C3FBB5F75}" presName="LevelOneTextNode" presStyleLbl="node0" presStyleIdx="0" presStyleCnt="1" custScaleX="220091" custScaleY="348551" custLinFactY="-100000" custLinFactNeighborX="-36436" custLinFactNeighborY="-172535">
        <dgm:presLayoutVars>
          <dgm:chPref val="3"/>
        </dgm:presLayoutVars>
      </dgm:prSet>
      <dgm:spPr/>
    </dgm:pt>
    <dgm:pt modelId="{F03634CA-FA66-4664-973E-92FEFF3D4978}" type="pres">
      <dgm:prSet presAssocID="{B2987C6D-49C9-4965-9936-593C3FBB5F75}" presName="level2hierChild" presStyleCnt="0"/>
      <dgm:spPr/>
    </dgm:pt>
    <dgm:pt modelId="{528A209D-B38C-4814-86FA-134805C4BEC4}" type="pres">
      <dgm:prSet presAssocID="{25ACBBB1-8686-4061-A26B-C25C83FA0F96}" presName="conn2-1" presStyleLbl="parChTrans1D2" presStyleIdx="0" presStyleCnt="1"/>
      <dgm:spPr/>
    </dgm:pt>
    <dgm:pt modelId="{F8559F5D-46ED-4C15-8C09-987404E0AACC}" type="pres">
      <dgm:prSet presAssocID="{25ACBBB1-8686-4061-A26B-C25C83FA0F96}" presName="connTx" presStyleLbl="parChTrans1D2" presStyleIdx="0" presStyleCnt="1"/>
      <dgm:spPr/>
    </dgm:pt>
    <dgm:pt modelId="{89CCF8C4-ECEE-4F41-B9DF-812D8064CEAA}" type="pres">
      <dgm:prSet presAssocID="{11B2A2EF-4EDF-4CA2-BF85-84CCCF500BC6}" presName="root2" presStyleCnt="0"/>
      <dgm:spPr/>
    </dgm:pt>
    <dgm:pt modelId="{52B8E7D8-17B0-408E-872F-E8CF2E055782}" type="pres">
      <dgm:prSet presAssocID="{11B2A2EF-4EDF-4CA2-BF85-84CCCF500BC6}" presName="LevelTwoTextNode" presStyleLbl="node2" presStyleIdx="0" presStyleCnt="1" custScaleX="254032" custScaleY="321987" custLinFactY="-100000" custLinFactNeighborX="-14286" custLinFactNeighborY="-175238">
        <dgm:presLayoutVars>
          <dgm:chPref val="3"/>
        </dgm:presLayoutVars>
      </dgm:prSet>
      <dgm:spPr/>
    </dgm:pt>
    <dgm:pt modelId="{78FE9729-B8D1-465F-A3B8-0DCB2027B360}" type="pres">
      <dgm:prSet presAssocID="{11B2A2EF-4EDF-4CA2-BF85-84CCCF500BC6}" presName="level3hierChild" presStyleCnt="0"/>
      <dgm:spPr/>
    </dgm:pt>
    <dgm:pt modelId="{86529E5B-F2AF-4C14-B20E-1EED20B82EC6}" type="pres">
      <dgm:prSet presAssocID="{D007B392-37B2-4D98-AC68-4B5B1DB37331}" presName="conn2-1" presStyleLbl="parChTrans1D3" presStyleIdx="0" presStyleCnt="1"/>
      <dgm:spPr/>
    </dgm:pt>
    <dgm:pt modelId="{B2D367D1-E667-4133-8A8B-8AA2C60E1A73}" type="pres">
      <dgm:prSet presAssocID="{D007B392-37B2-4D98-AC68-4B5B1DB37331}" presName="connTx" presStyleLbl="parChTrans1D3" presStyleIdx="0" presStyleCnt="1"/>
      <dgm:spPr/>
    </dgm:pt>
    <dgm:pt modelId="{3AD1E4DF-0A1C-4E95-B308-6DDE8263E62F}" type="pres">
      <dgm:prSet presAssocID="{71006064-22D5-4233-8F0E-842744C29B4F}" presName="root2" presStyleCnt="0"/>
      <dgm:spPr/>
    </dgm:pt>
    <dgm:pt modelId="{0EE71F52-33AF-41C1-B947-767B58F37012}" type="pres">
      <dgm:prSet presAssocID="{71006064-22D5-4233-8F0E-842744C29B4F}" presName="LevelTwoTextNode" presStyleLbl="node3" presStyleIdx="0" presStyleCnt="1" custScaleX="285958" custScaleY="388543" custLinFactY="-100000" custLinFactNeighborX="-33919" custLinFactNeighborY="-176112">
        <dgm:presLayoutVars>
          <dgm:chPref val="3"/>
        </dgm:presLayoutVars>
      </dgm:prSet>
      <dgm:spPr/>
    </dgm:pt>
    <dgm:pt modelId="{EEEB5949-1C5A-4580-A06B-77E9315672B2}" type="pres">
      <dgm:prSet presAssocID="{71006064-22D5-4233-8F0E-842744C29B4F}" presName="level3hierChild" presStyleCnt="0"/>
      <dgm:spPr/>
    </dgm:pt>
    <dgm:pt modelId="{D89988B4-B6B0-4C93-A17F-1F3FF46ABDD9}" type="pres">
      <dgm:prSet presAssocID="{1AC734A5-A8A5-42EA-AA7D-DDEF3469B8F5}" presName="conn2-1" presStyleLbl="parChTrans1D4" presStyleIdx="0" presStyleCnt="8"/>
      <dgm:spPr/>
    </dgm:pt>
    <dgm:pt modelId="{064CED84-6BF3-4C73-84CE-4B95044DB104}" type="pres">
      <dgm:prSet presAssocID="{1AC734A5-A8A5-42EA-AA7D-DDEF3469B8F5}" presName="connTx" presStyleLbl="parChTrans1D4" presStyleIdx="0" presStyleCnt="8"/>
      <dgm:spPr/>
    </dgm:pt>
    <dgm:pt modelId="{16D01F6A-3E60-4C5A-B518-FF13C7F3F184}" type="pres">
      <dgm:prSet presAssocID="{04B044A6-267E-4846-88CE-07F17FA5D9CF}" presName="root2" presStyleCnt="0"/>
      <dgm:spPr/>
    </dgm:pt>
    <dgm:pt modelId="{0D2BB078-9BE8-4880-88D8-270BE5EF1ED5}" type="pres">
      <dgm:prSet presAssocID="{04B044A6-267E-4846-88CE-07F17FA5D9CF}" presName="LevelTwoTextNode" presStyleLbl="node4" presStyleIdx="0" presStyleCnt="8" custScaleX="435673" custScaleY="129344" custLinFactNeighborX="-41919" custLinFactNeighborY="14276">
        <dgm:presLayoutVars>
          <dgm:chPref val="3"/>
        </dgm:presLayoutVars>
      </dgm:prSet>
      <dgm:spPr/>
    </dgm:pt>
    <dgm:pt modelId="{467A92B3-9C1F-4B42-9114-E38A0557B90F}" type="pres">
      <dgm:prSet presAssocID="{04B044A6-267E-4846-88CE-07F17FA5D9CF}" presName="level3hierChild" presStyleCnt="0"/>
      <dgm:spPr/>
    </dgm:pt>
    <dgm:pt modelId="{8CC12E17-2C18-4499-AEF8-5CA29A7361F0}" type="pres">
      <dgm:prSet presAssocID="{6E638256-B5A2-45A8-8874-2787B3751040}" presName="conn2-1" presStyleLbl="parChTrans1D4" presStyleIdx="1" presStyleCnt="8"/>
      <dgm:spPr/>
    </dgm:pt>
    <dgm:pt modelId="{A3B48A85-4171-43A9-AB91-C3078E9DDEE6}" type="pres">
      <dgm:prSet presAssocID="{6E638256-B5A2-45A8-8874-2787B3751040}" presName="connTx" presStyleLbl="parChTrans1D4" presStyleIdx="1" presStyleCnt="8"/>
      <dgm:spPr/>
    </dgm:pt>
    <dgm:pt modelId="{A912C0E1-0420-43FF-AE07-3D4926DD2B67}" type="pres">
      <dgm:prSet presAssocID="{4C0F469F-692B-4A60-8B7E-D055490CE2E7}" presName="root2" presStyleCnt="0"/>
      <dgm:spPr/>
    </dgm:pt>
    <dgm:pt modelId="{521EBE69-2280-4CB2-ACAB-74467A48B93B}" type="pres">
      <dgm:prSet presAssocID="{4C0F469F-692B-4A60-8B7E-D055490CE2E7}" presName="LevelTwoTextNode" presStyleLbl="node4" presStyleIdx="1" presStyleCnt="8" custScaleX="435673" custScaleY="239363" custLinFactNeighborX="-41919" custLinFactNeighborY="-11800">
        <dgm:presLayoutVars>
          <dgm:chPref val="3"/>
        </dgm:presLayoutVars>
      </dgm:prSet>
      <dgm:spPr/>
    </dgm:pt>
    <dgm:pt modelId="{7445D065-5BBE-4080-9F3D-27D3A8059E8D}" type="pres">
      <dgm:prSet presAssocID="{4C0F469F-692B-4A60-8B7E-D055490CE2E7}" presName="level3hierChild" presStyleCnt="0"/>
      <dgm:spPr/>
    </dgm:pt>
    <dgm:pt modelId="{4B928BC4-83B0-441D-940C-5C1BCE1247D0}" type="pres">
      <dgm:prSet presAssocID="{4F828EC9-660F-49CA-8981-05FA23B14A64}" presName="conn2-1" presStyleLbl="parChTrans1D4" presStyleIdx="2" presStyleCnt="8"/>
      <dgm:spPr/>
    </dgm:pt>
    <dgm:pt modelId="{97881547-30B1-4636-B855-89219EFFDFAF}" type="pres">
      <dgm:prSet presAssocID="{4F828EC9-660F-49CA-8981-05FA23B14A64}" presName="connTx" presStyleLbl="parChTrans1D4" presStyleIdx="2" presStyleCnt="8"/>
      <dgm:spPr/>
    </dgm:pt>
    <dgm:pt modelId="{DB18A508-955F-4240-A7FF-0511BDDB9AF2}" type="pres">
      <dgm:prSet presAssocID="{EC353728-0B10-4BAB-B198-5E1638D6C904}" presName="root2" presStyleCnt="0"/>
      <dgm:spPr/>
    </dgm:pt>
    <dgm:pt modelId="{BBAE11CB-F963-4876-80E0-292F34184299}" type="pres">
      <dgm:prSet presAssocID="{EC353728-0B10-4BAB-B198-5E1638D6C904}" presName="LevelTwoTextNode" presStyleLbl="node4" presStyleIdx="2" presStyleCnt="8" custScaleX="435673" custScaleY="148904" custLinFactNeighborX="-41919" custLinFactNeighborY="-31858">
        <dgm:presLayoutVars>
          <dgm:chPref val="3"/>
        </dgm:presLayoutVars>
      </dgm:prSet>
      <dgm:spPr/>
    </dgm:pt>
    <dgm:pt modelId="{28524E57-0FEC-4F76-AFE9-E93926CD6958}" type="pres">
      <dgm:prSet presAssocID="{EC353728-0B10-4BAB-B198-5E1638D6C904}" presName="level3hierChild" presStyleCnt="0"/>
      <dgm:spPr/>
    </dgm:pt>
    <dgm:pt modelId="{2EB5BEA5-ED83-46AD-B25A-7B616D41C5D9}" type="pres">
      <dgm:prSet presAssocID="{62DFB893-024A-4F51-AE66-3B786274C2D0}" presName="conn2-1" presStyleLbl="parChTrans1D4" presStyleIdx="3" presStyleCnt="8"/>
      <dgm:spPr/>
    </dgm:pt>
    <dgm:pt modelId="{A1AF94A2-3C3A-4BAD-87BA-A5F7EEA891CD}" type="pres">
      <dgm:prSet presAssocID="{62DFB893-024A-4F51-AE66-3B786274C2D0}" presName="connTx" presStyleLbl="parChTrans1D4" presStyleIdx="3" presStyleCnt="8"/>
      <dgm:spPr/>
    </dgm:pt>
    <dgm:pt modelId="{69FE249B-F53B-4F98-B0EA-01A76B246030}" type="pres">
      <dgm:prSet presAssocID="{8E6CE685-1029-4DD3-B2F0-45B25ADA3BD8}" presName="root2" presStyleCnt="0"/>
      <dgm:spPr/>
    </dgm:pt>
    <dgm:pt modelId="{2687A7C1-C29A-4490-B4AB-5A64F26B1876}" type="pres">
      <dgm:prSet presAssocID="{8E6CE685-1029-4DD3-B2F0-45B25ADA3BD8}" presName="LevelTwoTextNode" presStyleLbl="node4" presStyleIdx="3" presStyleCnt="8" custScaleX="435673" custScaleY="192240" custLinFactNeighborX="-41919" custLinFactNeighborY="-43660">
        <dgm:presLayoutVars>
          <dgm:chPref val="3"/>
        </dgm:presLayoutVars>
      </dgm:prSet>
      <dgm:spPr/>
    </dgm:pt>
    <dgm:pt modelId="{356C28BF-A3E3-4761-B267-16449AFFAEC8}" type="pres">
      <dgm:prSet presAssocID="{8E6CE685-1029-4DD3-B2F0-45B25ADA3BD8}" presName="level3hierChild" presStyleCnt="0"/>
      <dgm:spPr/>
    </dgm:pt>
    <dgm:pt modelId="{FF3B3978-92B3-448E-AA0A-7407067283C1}" type="pres">
      <dgm:prSet presAssocID="{7DF2CA63-2CA4-457F-AFA8-9D492F8CA831}" presName="conn2-1" presStyleLbl="parChTrans1D4" presStyleIdx="4" presStyleCnt="8"/>
      <dgm:spPr/>
    </dgm:pt>
    <dgm:pt modelId="{544E0A24-BA3B-444A-9CA1-FE226E0D0D38}" type="pres">
      <dgm:prSet presAssocID="{7DF2CA63-2CA4-457F-AFA8-9D492F8CA831}" presName="connTx" presStyleLbl="parChTrans1D4" presStyleIdx="4" presStyleCnt="8"/>
      <dgm:spPr/>
    </dgm:pt>
    <dgm:pt modelId="{28CA0424-DD40-4EC3-A77F-A150AC904019}" type="pres">
      <dgm:prSet presAssocID="{A5683337-315D-44B4-9540-8913A97580D3}" presName="root2" presStyleCnt="0"/>
      <dgm:spPr/>
    </dgm:pt>
    <dgm:pt modelId="{0ECD0218-DFF9-411E-A03F-39F1505AF04A}" type="pres">
      <dgm:prSet presAssocID="{A5683337-315D-44B4-9540-8913A97580D3}" presName="LevelTwoTextNode" presStyleLbl="node4" presStyleIdx="4" presStyleCnt="8" custScaleX="435673" custScaleY="134058" custLinFactNeighborX="-41919" custLinFactNeighborY="-61500">
        <dgm:presLayoutVars>
          <dgm:chPref val="3"/>
        </dgm:presLayoutVars>
      </dgm:prSet>
      <dgm:spPr/>
    </dgm:pt>
    <dgm:pt modelId="{A5A8DF99-3385-402D-9E79-D57F27D3BD74}" type="pres">
      <dgm:prSet presAssocID="{A5683337-315D-44B4-9540-8913A97580D3}" presName="level3hierChild" presStyleCnt="0"/>
      <dgm:spPr/>
    </dgm:pt>
    <dgm:pt modelId="{897CE960-2CD9-432C-9DD5-B666574EFAF0}" type="pres">
      <dgm:prSet presAssocID="{EA83C777-DA8D-44E7-81F9-26926CDFBDBC}" presName="conn2-1" presStyleLbl="parChTrans1D4" presStyleIdx="5" presStyleCnt="8"/>
      <dgm:spPr/>
    </dgm:pt>
    <dgm:pt modelId="{12BF02A3-5868-49A7-9697-012C99BF53D7}" type="pres">
      <dgm:prSet presAssocID="{EA83C777-DA8D-44E7-81F9-26926CDFBDBC}" presName="connTx" presStyleLbl="parChTrans1D4" presStyleIdx="5" presStyleCnt="8"/>
      <dgm:spPr/>
    </dgm:pt>
    <dgm:pt modelId="{971F2F51-D133-424E-98BE-AB46F2F179BC}" type="pres">
      <dgm:prSet presAssocID="{F0B57420-FE37-4235-B2DF-854346F1C278}" presName="root2" presStyleCnt="0"/>
      <dgm:spPr/>
    </dgm:pt>
    <dgm:pt modelId="{276C1EDF-3E23-4ADF-BA74-84BBC2B4A726}" type="pres">
      <dgm:prSet presAssocID="{F0B57420-FE37-4235-B2DF-854346F1C278}" presName="LevelTwoTextNode" presStyleLbl="node4" presStyleIdx="5" presStyleCnt="8" custScaleX="435673" custScaleY="92213" custLinFactNeighborX="-41919" custLinFactNeighborY="-71522">
        <dgm:presLayoutVars>
          <dgm:chPref val="3"/>
        </dgm:presLayoutVars>
      </dgm:prSet>
      <dgm:spPr/>
    </dgm:pt>
    <dgm:pt modelId="{E2314FBE-ABC9-4318-9AFA-7CFBC2B91C9B}" type="pres">
      <dgm:prSet presAssocID="{F0B57420-FE37-4235-B2DF-854346F1C278}" presName="level3hierChild" presStyleCnt="0"/>
      <dgm:spPr/>
    </dgm:pt>
    <dgm:pt modelId="{5F3406A3-5598-4022-A9E2-906964FEC53E}" type="pres">
      <dgm:prSet presAssocID="{EF191078-5482-4D52-A58E-4DD328946C35}" presName="conn2-1" presStyleLbl="parChTrans1D4" presStyleIdx="6" presStyleCnt="8"/>
      <dgm:spPr/>
    </dgm:pt>
    <dgm:pt modelId="{4F99BEA7-80D6-4217-BC33-1F1F0F848BC1}" type="pres">
      <dgm:prSet presAssocID="{EF191078-5482-4D52-A58E-4DD328946C35}" presName="connTx" presStyleLbl="parChTrans1D4" presStyleIdx="6" presStyleCnt="8"/>
      <dgm:spPr/>
    </dgm:pt>
    <dgm:pt modelId="{306F91E6-ADDC-4C4E-AAF1-1B7766A52EDC}" type="pres">
      <dgm:prSet presAssocID="{31C532F1-4F28-4F23-AD21-4F828D8BD1BD}" presName="root2" presStyleCnt="0"/>
      <dgm:spPr/>
    </dgm:pt>
    <dgm:pt modelId="{C129D0C5-FC1F-4AB8-905B-3D94E1150AB6}" type="pres">
      <dgm:prSet presAssocID="{31C532F1-4F28-4F23-AD21-4F828D8BD1BD}" presName="LevelTwoTextNode" presStyleLbl="node4" presStyleIdx="6" presStyleCnt="8" custScaleX="435673" custScaleY="221095" custLinFactNeighborX="-41919" custLinFactNeighborY="-82196">
        <dgm:presLayoutVars>
          <dgm:chPref val="3"/>
        </dgm:presLayoutVars>
      </dgm:prSet>
      <dgm:spPr/>
    </dgm:pt>
    <dgm:pt modelId="{CEC65480-14BF-4F38-B89D-ADE8FB4F71E0}" type="pres">
      <dgm:prSet presAssocID="{31C532F1-4F28-4F23-AD21-4F828D8BD1BD}" presName="level3hierChild" presStyleCnt="0"/>
      <dgm:spPr/>
    </dgm:pt>
    <dgm:pt modelId="{ECF5405B-DE89-4403-978D-B377ADF492B5}" type="pres">
      <dgm:prSet presAssocID="{AFC75001-8F45-4A6B-A498-5B63838BBE82}" presName="conn2-1" presStyleLbl="parChTrans1D4" presStyleIdx="7" presStyleCnt="8"/>
      <dgm:spPr/>
    </dgm:pt>
    <dgm:pt modelId="{F94D2117-DF9A-43C4-8DE2-78BEADFE0CB3}" type="pres">
      <dgm:prSet presAssocID="{AFC75001-8F45-4A6B-A498-5B63838BBE82}" presName="connTx" presStyleLbl="parChTrans1D4" presStyleIdx="7" presStyleCnt="8"/>
      <dgm:spPr/>
    </dgm:pt>
    <dgm:pt modelId="{06B249EE-0B07-437A-8DF1-152EB97D2C09}" type="pres">
      <dgm:prSet presAssocID="{452A906B-EAFA-4E45-B34D-DF7D4EB1CDDF}" presName="root2" presStyleCnt="0"/>
      <dgm:spPr/>
    </dgm:pt>
    <dgm:pt modelId="{6CE5ED62-258B-448C-A419-BC26B452587C}" type="pres">
      <dgm:prSet presAssocID="{452A906B-EAFA-4E45-B34D-DF7D4EB1CDDF}" presName="LevelTwoTextNode" presStyleLbl="node4" presStyleIdx="7" presStyleCnt="8" custScaleX="435673" custScaleY="263023" custLinFactNeighborX="-41919" custLinFactNeighborY="-99773">
        <dgm:presLayoutVars>
          <dgm:chPref val="3"/>
        </dgm:presLayoutVars>
      </dgm:prSet>
      <dgm:spPr/>
    </dgm:pt>
    <dgm:pt modelId="{4B546A64-1F4F-4B23-AEF3-63D846F2B0EC}" type="pres">
      <dgm:prSet presAssocID="{452A906B-EAFA-4E45-B34D-DF7D4EB1CDDF}" presName="level3hierChild" presStyleCnt="0"/>
      <dgm:spPr/>
    </dgm:pt>
  </dgm:ptLst>
  <dgm:cxnLst>
    <dgm:cxn modelId="{87296E07-433B-4392-94D3-D064D6D1EEC2}" srcId="{71006064-22D5-4233-8F0E-842744C29B4F}" destId="{04B044A6-267E-4846-88CE-07F17FA5D9CF}" srcOrd="0" destOrd="0" parTransId="{1AC734A5-A8A5-42EA-AA7D-DDEF3469B8F5}" sibTransId="{A2ADFF51-4065-4A6C-B045-8E924EF80497}"/>
    <dgm:cxn modelId="{07DFA416-A976-4A22-98BF-2F082EF5E43D}" type="presOf" srcId="{EA83C777-DA8D-44E7-81F9-26926CDFBDBC}" destId="{12BF02A3-5868-49A7-9697-012C99BF53D7}" srcOrd="1" destOrd="0" presId="urn:microsoft.com/office/officeart/2005/8/layout/hierarchy2"/>
    <dgm:cxn modelId="{FFFDB216-9E11-4223-9AEC-F0D3E6D1BCCC}" type="presOf" srcId="{71006064-22D5-4233-8F0E-842744C29B4F}" destId="{0EE71F52-33AF-41C1-B947-767B58F37012}" srcOrd="0" destOrd="0" presId="urn:microsoft.com/office/officeart/2005/8/layout/hierarchy2"/>
    <dgm:cxn modelId="{20F1D717-9EEA-4FEA-9FD0-0AF05BDA4DBC}" type="presOf" srcId="{AFC75001-8F45-4A6B-A498-5B63838BBE82}" destId="{ECF5405B-DE89-4403-978D-B377ADF492B5}" srcOrd="0" destOrd="0" presId="urn:microsoft.com/office/officeart/2005/8/layout/hierarchy2"/>
    <dgm:cxn modelId="{E6E69221-59F9-4D85-B0AD-A3BFD6119EF6}" type="presOf" srcId="{EF191078-5482-4D52-A58E-4DD328946C35}" destId="{4F99BEA7-80D6-4217-BC33-1F1F0F848BC1}" srcOrd="1" destOrd="0" presId="urn:microsoft.com/office/officeart/2005/8/layout/hierarchy2"/>
    <dgm:cxn modelId="{600FB722-140F-44AB-9766-AF1192A48280}" type="presOf" srcId="{4F828EC9-660F-49CA-8981-05FA23B14A64}" destId="{97881547-30B1-4636-B855-89219EFFDFAF}" srcOrd="1" destOrd="0" presId="urn:microsoft.com/office/officeart/2005/8/layout/hierarchy2"/>
    <dgm:cxn modelId="{A1B87223-9A3B-479E-92D8-B657F3A46209}" type="presOf" srcId="{7DF2CA63-2CA4-457F-AFA8-9D492F8CA831}" destId="{544E0A24-BA3B-444A-9CA1-FE226E0D0D38}" srcOrd="1" destOrd="0" presId="urn:microsoft.com/office/officeart/2005/8/layout/hierarchy2"/>
    <dgm:cxn modelId="{57C75535-DAC8-44B3-895F-6D2423377D5C}" type="presOf" srcId="{D007B392-37B2-4D98-AC68-4B5B1DB37331}" destId="{86529E5B-F2AF-4C14-B20E-1EED20B82EC6}" srcOrd="0" destOrd="0" presId="urn:microsoft.com/office/officeart/2005/8/layout/hierarchy2"/>
    <dgm:cxn modelId="{294A8C38-9DB7-46A2-AFBB-F7FACC546938}" type="presOf" srcId="{EA83C777-DA8D-44E7-81F9-26926CDFBDBC}" destId="{897CE960-2CD9-432C-9DD5-B666574EFAF0}" srcOrd="0" destOrd="0" presId="urn:microsoft.com/office/officeart/2005/8/layout/hierarchy2"/>
    <dgm:cxn modelId="{EDF9E339-077D-4EE0-B97B-291BE11A7596}" srcId="{71006064-22D5-4233-8F0E-842744C29B4F}" destId="{4C0F469F-692B-4A60-8B7E-D055490CE2E7}" srcOrd="1" destOrd="0" parTransId="{6E638256-B5A2-45A8-8874-2787B3751040}" sibTransId="{48E08533-5680-40A9-A55E-E98FAEF59157}"/>
    <dgm:cxn modelId="{8811AF3C-294E-45EB-B67D-5BC95E5FD8E8}" type="presOf" srcId="{B2987C6D-49C9-4965-9936-593C3FBB5F75}" destId="{17B0F4CB-FA44-41EB-8B66-9380296C9E6F}" srcOrd="0" destOrd="0" presId="urn:microsoft.com/office/officeart/2005/8/layout/hierarchy2"/>
    <dgm:cxn modelId="{1A1FC85E-5305-425E-933F-99B3D13678B3}" type="presOf" srcId="{25ACBBB1-8686-4061-A26B-C25C83FA0F96}" destId="{F8559F5D-46ED-4C15-8C09-987404E0AACC}" srcOrd="1" destOrd="0" presId="urn:microsoft.com/office/officeart/2005/8/layout/hierarchy2"/>
    <dgm:cxn modelId="{B3ECD263-FAA4-411D-ABB7-7D488A96A5F2}" type="presOf" srcId="{25ACBBB1-8686-4061-A26B-C25C83FA0F96}" destId="{528A209D-B38C-4814-86FA-134805C4BEC4}" srcOrd="0" destOrd="0" presId="urn:microsoft.com/office/officeart/2005/8/layout/hierarchy2"/>
    <dgm:cxn modelId="{CC3AB24A-3E07-4D04-BCD6-D34A48006ECB}" type="presOf" srcId="{EF191078-5482-4D52-A58E-4DD328946C35}" destId="{5F3406A3-5598-4022-A9E2-906964FEC53E}" srcOrd="0" destOrd="0" presId="urn:microsoft.com/office/officeart/2005/8/layout/hierarchy2"/>
    <dgm:cxn modelId="{CBACFD4A-8E6C-4480-8488-FEA38ABF9E64}" type="presOf" srcId="{4C0F469F-692B-4A60-8B7E-D055490CE2E7}" destId="{521EBE69-2280-4CB2-ACAB-74467A48B93B}" srcOrd="0" destOrd="0" presId="urn:microsoft.com/office/officeart/2005/8/layout/hierarchy2"/>
    <dgm:cxn modelId="{622D9C54-CBBD-430B-B06B-3818532C6E94}" type="presOf" srcId="{11B2A2EF-4EDF-4CA2-BF85-84CCCF500BC6}" destId="{52B8E7D8-17B0-408E-872F-E8CF2E055782}" srcOrd="0" destOrd="0" presId="urn:microsoft.com/office/officeart/2005/8/layout/hierarchy2"/>
    <dgm:cxn modelId="{1814D77D-4F4A-4DA4-93E0-325CDD64DC80}" srcId="{71006064-22D5-4233-8F0E-842744C29B4F}" destId="{452A906B-EAFA-4E45-B34D-DF7D4EB1CDDF}" srcOrd="7" destOrd="0" parTransId="{AFC75001-8F45-4A6B-A498-5B63838BBE82}" sibTransId="{78D9A341-E332-44F1-89AF-6A3620888BAE}"/>
    <dgm:cxn modelId="{463E017F-9916-4AE2-8BE6-97898D677695}" type="presOf" srcId="{8E6CE685-1029-4DD3-B2F0-45B25ADA3BD8}" destId="{2687A7C1-C29A-4490-B4AB-5A64F26B1876}" srcOrd="0" destOrd="0" presId="urn:microsoft.com/office/officeart/2005/8/layout/hierarchy2"/>
    <dgm:cxn modelId="{9D4C1685-7098-422F-9CEA-77A1AB375586}" type="presOf" srcId="{A5683337-315D-44B4-9540-8913A97580D3}" destId="{0ECD0218-DFF9-411E-A03F-39F1505AF04A}" srcOrd="0" destOrd="0" presId="urn:microsoft.com/office/officeart/2005/8/layout/hierarchy2"/>
    <dgm:cxn modelId="{C3544287-63AE-426F-8D92-9D7D793BB8BC}" srcId="{E9BE7BC6-1710-4CCE-87D9-2463DA75195D}" destId="{B2987C6D-49C9-4965-9936-593C3FBB5F75}" srcOrd="0" destOrd="0" parTransId="{351FE528-342C-4A71-85DB-A5B4F20E0E74}" sibTransId="{AA9A6628-A985-4607-91A6-D4EB575613ED}"/>
    <dgm:cxn modelId="{EC9AA88B-1F2B-4AB0-B0F1-EBFD5AF82192}" type="presOf" srcId="{62DFB893-024A-4F51-AE66-3B786274C2D0}" destId="{2EB5BEA5-ED83-46AD-B25A-7B616D41C5D9}" srcOrd="0" destOrd="0" presId="urn:microsoft.com/office/officeart/2005/8/layout/hierarchy2"/>
    <dgm:cxn modelId="{74AD268C-212D-4EA2-923E-6A6233714BCC}" type="presOf" srcId="{7DF2CA63-2CA4-457F-AFA8-9D492F8CA831}" destId="{FF3B3978-92B3-448E-AA0A-7407067283C1}" srcOrd="0" destOrd="0" presId="urn:microsoft.com/office/officeart/2005/8/layout/hierarchy2"/>
    <dgm:cxn modelId="{D0C6B38C-612D-47FB-B150-F1C0C375E69D}" type="presOf" srcId="{D007B392-37B2-4D98-AC68-4B5B1DB37331}" destId="{B2D367D1-E667-4133-8A8B-8AA2C60E1A73}" srcOrd="1" destOrd="0" presId="urn:microsoft.com/office/officeart/2005/8/layout/hierarchy2"/>
    <dgm:cxn modelId="{04041292-07A7-4952-968F-E288F389B728}" type="presOf" srcId="{04B044A6-267E-4846-88CE-07F17FA5D9CF}" destId="{0D2BB078-9BE8-4880-88D8-270BE5EF1ED5}" srcOrd="0" destOrd="0" presId="urn:microsoft.com/office/officeart/2005/8/layout/hierarchy2"/>
    <dgm:cxn modelId="{BB751499-A8C2-4D20-A2A3-9ED53AF59F7A}" type="presOf" srcId="{F0B57420-FE37-4235-B2DF-854346F1C278}" destId="{276C1EDF-3E23-4ADF-BA74-84BBC2B4A726}" srcOrd="0" destOrd="0" presId="urn:microsoft.com/office/officeart/2005/8/layout/hierarchy2"/>
    <dgm:cxn modelId="{29605499-0999-4BB4-B24E-36CF75A6C79A}" type="presOf" srcId="{31C532F1-4F28-4F23-AD21-4F828D8BD1BD}" destId="{C129D0C5-FC1F-4AB8-905B-3D94E1150AB6}" srcOrd="0" destOrd="0" presId="urn:microsoft.com/office/officeart/2005/8/layout/hierarchy2"/>
    <dgm:cxn modelId="{15CC249A-1F91-4CE6-BD20-4FF99B5E1BE1}" srcId="{71006064-22D5-4233-8F0E-842744C29B4F}" destId="{F0B57420-FE37-4235-B2DF-854346F1C278}" srcOrd="5" destOrd="0" parTransId="{EA83C777-DA8D-44E7-81F9-26926CDFBDBC}" sibTransId="{7F4F6CE2-AF5E-4ABA-9F17-E2A2A39E6E46}"/>
    <dgm:cxn modelId="{2DA361A1-8306-4894-BE4C-0CE5B7DD3AF8}" type="presOf" srcId="{6E638256-B5A2-45A8-8874-2787B3751040}" destId="{A3B48A85-4171-43A9-AB91-C3078E9DDEE6}" srcOrd="1" destOrd="0" presId="urn:microsoft.com/office/officeart/2005/8/layout/hierarchy2"/>
    <dgm:cxn modelId="{2FC321A7-CA14-453B-922C-7BCB10D2F4CA}" type="presOf" srcId="{1AC734A5-A8A5-42EA-AA7D-DDEF3469B8F5}" destId="{D89988B4-B6B0-4C93-A17F-1F3FF46ABDD9}" srcOrd="0" destOrd="0" presId="urn:microsoft.com/office/officeart/2005/8/layout/hierarchy2"/>
    <dgm:cxn modelId="{C436E6AB-868F-42AD-B38E-C297120113C7}" srcId="{71006064-22D5-4233-8F0E-842744C29B4F}" destId="{EC353728-0B10-4BAB-B198-5E1638D6C904}" srcOrd="2" destOrd="0" parTransId="{4F828EC9-660F-49CA-8981-05FA23B14A64}" sibTransId="{48A8CE0F-3739-4ACB-BAAD-1216BD29C494}"/>
    <dgm:cxn modelId="{271CA1B2-7990-4AA4-8043-5951856027F5}" srcId="{11B2A2EF-4EDF-4CA2-BF85-84CCCF500BC6}" destId="{71006064-22D5-4233-8F0E-842744C29B4F}" srcOrd="0" destOrd="0" parTransId="{D007B392-37B2-4D98-AC68-4B5B1DB37331}" sibTransId="{7FDF43DC-C502-4164-B672-EFDC36D4AA23}"/>
    <dgm:cxn modelId="{258A12BF-4805-48B0-8496-120EE133E024}" type="presOf" srcId="{62DFB893-024A-4F51-AE66-3B786274C2D0}" destId="{A1AF94A2-3C3A-4BAD-87BA-A5F7EEA891CD}" srcOrd="1" destOrd="0" presId="urn:microsoft.com/office/officeart/2005/8/layout/hierarchy2"/>
    <dgm:cxn modelId="{B01FF2C6-45B4-4FD3-964A-15B649AA3875}" type="presOf" srcId="{EC353728-0B10-4BAB-B198-5E1638D6C904}" destId="{BBAE11CB-F963-4876-80E0-292F34184299}" srcOrd="0" destOrd="0" presId="urn:microsoft.com/office/officeart/2005/8/layout/hierarchy2"/>
    <dgm:cxn modelId="{4F9861C9-C9D9-4B32-8C3D-3AFCAC672233}" type="presOf" srcId="{4F828EC9-660F-49CA-8981-05FA23B14A64}" destId="{4B928BC4-83B0-441D-940C-5C1BCE1247D0}" srcOrd="0" destOrd="0" presId="urn:microsoft.com/office/officeart/2005/8/layout/hierarchy2"/>
    <dgm:cxn modelId="{4647E8CC-676B-4254-895E-A248853D66E2}" type="presOf" srcId="{E9BE7BC6-1710-4CCE-87D9-2463DA75195D}" destId="{2FD0065E-DDDD-4638-BC70-6F7150D6F191}" srcOrd="0" destOrd="0" presId="urn:microsoft.com/office/officeart/2005/8/layout/hierarchy2"/>
    <dgm:cxn modelId="{3D534DDA-5B4B-47F6-9DE6-77423902B11B}" type="presOf" srcId="{1AC734A5-A8A5-42EA-AA7D-DDEF3469B8F5}" destId="{064CED84-6BF3-4C73-84CE-4B95044DB104}" srcOrd="1" destOrd="0" presId="urn:microsoft.com/office/officeart/2005/8/layout/hierarchy2"/>
    <dgm:cxn modelId="{69AC7DDA-53EB-4196-B25F-8A790A578A65}" srcId="{71006064-22D5-4233-8F0E-842744C29B4F}" destId="{A5683337-315D-44B4-9540-8913A97580D3}" srcOrd="4" destOrd="0" parTransId="{7DF2CA63-2CA4-457F-AFA8-9D492F8CA831}" sibTransId="{04DCAC64-5D71-429B-9A2F-01206DD7AC96}"/>
    <dgm:cxn modelId="{674B9BDA-7BAC-4BD7-9368-86F304A5BED9}" srcId="{B2987C6D-49C9-4965-9936-593C3FBB5F75}" destId="{11B2A2EF-4EDF-4CA2-BF85-84CCCF500BC6}" srcOrd="0" destOrd="0" parTransId="{25ACBBB1-8686-4061-A26B-C25C83FA0F96}" sibTransId="{E717981D-D942-4188-B7BB-507812B1672D}"/>
    <dgm:cxn modelId="{5AC1DEDE-EE58-438F-B211-54C31E3E5201}" type="presOf" srcId="{452A906B-EAFA-4E45-B34D-DF7D4EB1CDDF}" destId="{6CE5ED62-258B-448C-A419-BC26B452587C}" srcOrd="0" destOrd="0" presId="urn:microsoft.com/office/officeart/2005/8/layout/hierarchy2"/>
    <dgm:cxn modelId="{85B3C4EB-4A91-4A4E-A457-BEE8F98EE15D}" srcId="{71006064-22D5-4233-8F0E-842744C29B4F}" destId="{31C532F1-4F28-4F23-AD21-4F828D8BD1BD}" srcOrd="6" destOrd="0" parTransId="{EF191078-5482-4D52-A58E-4DD328946C35}" sibTransId="{CCE1FB87-65D4-4F05-8CFE-AF762EFF4FB8}"/>
    <dgm:cxn modelId="{37ED28EE-EE2F-45E9-8E51-D147323910AC}" type="presOf" srcId="{6E638256-B5A2-45A8-8874-2787B3751040}" destId="{8CC12E17-2C18-4499-AEF8-5CA29A7361F0}" srcOrd="0" destOrd="0" presId="urn:microsoft.com/office/officeart/2005/8/layout/hierarchy2"/>
    <dgm:cxn modelId="{437CE1EF-9626-4A1A-BECE-84F582364B55}" srcId="{71006064-22D5-4233-8F0E-842744C29B4F}" destId="{8E6CE685-1029-4DD3-B2F0-45B25ADA3BD8}" srcOrd="3" destOrd="0" parTransId="{62DFB893-024A-4F51-AE66-3B786274C2D0}" sibTransId="{4DC154AF-16A9-4B64-B9DD-89753372C027}"/>
    <dgm:cxn modelId="{5DE951FB-65A7-4A22-9C4F-ED354041681D}" type="presOf" srcId="{AFC75001-8F45-4A6B-A498-5B63838BBE82}" destId="{F94D2117-DF9A-43C4-8DE2-78BEADFE0CB3}" srcOrd="1" destOrd="0" presId="urn:microsoft.com/office/officeart/2005/8/layout/hierarchy2"/>
    <dgm:cxn modelId="{AABE21E2-9B55-49E7-B33E-D89AF48D68C7}" type="presParOf" srcId="{2FD0065E-DDDD-4638-BC70-6F7150D6F191}" destId="{3251A713-43C1-4A70-BD2B-79AD83EF6F11}" srcOrd="0" destOrd="0" presId="urn:microsoft.com/office/officeart/2005/8/layout/hierarchy2"/>
    <dgm:cxn modelId="{E2E70AD5-F361-47C5-90DB-6A78DC3A04F5}" type="presParOf" srcId="{3251A713-43C1-4A70-BD2B-79AD83EF6F11}" destId="{17B0F4CB-FA44-41EB-8B66-9380296C9E6F}" srcOrd="0" destOrd="0" presId="urn:microsoft.com/office/officeart/2005/8/layout/hierarchy2"/>
    <dgm:cxn modelId="{63CD0655-08DE-4B49-A3FF-A1A7257D29C3}" type="presParOf" srcId="{3251A713-43C1-4A70-BD2B-79AD83EF6F11}" destId="{F03634CA-FA66-4664-973E-92FEFF3D4978}" srcOrd="1" destOrd="0" presId="urn:microsoft.com/office/officeart/2005/8/layout/hierarchy2"/>
    <dgm:cxn modelId="{70AAC572-5E00-4F99-A022-734F173B0A86}" type="presParOf" srcId="{F03634CA-FA66-4664-973E-92FEFF3D4978}" destId="{528A209D-B38C-4814-86FA-134805C4BEC4}" srcOrd="0" destOrd="0" presId="urn:microsoft.com/office/officeart/2005/8/layout/hierarchy2"/>
    <dgm:cxn modelId="{2B455D16-7418-436E-A5A7-51BF3DE7B514}" type="presParOf" srcId="{528A209D-B38C-4814-86FA-134805C4BEC4}" destId="{F8559F5D-46ED-4C15-8C09-987404E0AACC}" srcOrd="0" destOrd="0" presId="urn:microsoft.com/office/officeart/2005/8/layout/hierarchy2"/>
    <dgm:cxn modelId="{D5C939FD-E1ED-4965-93BC-8BAD336753E2}" type="presParOf" srcId="{F03634CA-FA66-4664-973E-92FEFF3D4978}" destId="{89CCF8C4-ECEE-4F41-B9DF-812D8064CEAA}" srcOrd="1" destOrd="0" presId="urn:microsoft.com/office/officeart/2005/8/layout/hierarchy2"/>
    <dgm:cxn modelId="{F60BC212-00A7-4358-96AC-340B5FFE7F10}" type="presParOf" srcId="{89CCF8C4-ECEE-4F41-B9DF-812D8064CEAA}" destId="{52B8E7D8-17B0-408E-872F-E8CF2E055782}" srcOrd="0" destOrd="0" presId="urn:microsoft.com/office/officeart/2005/8/layout/hierarchy2"/>
    <dgm:cxn modelId="{392E98ED-2BA0-48E1-8F8F-E8A0F303CFD7}" type="presParOf" srcId="{89CCF8C4-ECEE-4F41-B9DF-812D8064CEAA}" destId="{78FE9729-B8D1-465F-A3B8-0DCB2027B360}" srcOrd="1" destOrd="0" presId="urn:microsoft.com/office/officeart/2005/8/layout/hierarchy2"/>
    <dgm:cxn modelId="{0238AF25-6DB5-4FAC-956E-1EB51016501A}" type="presParOf" srcId="{78FE9729-B8D1-465F-A3B8-0DCB2027B360}" destId="{86529E5B-F2AF-4C14-B20E-1EED20B82EC6}" srcOrd="0" destOrd="0" presId="urn:microsoft.com/office/officeart/2005/8/layout/hierarchy2"/>
    <dgm:cxn modelId="{94795CA0-6324-4F92-A948-E3086FB35FBA}" type="presParOf" srcId="{86529E5B-F2AF-4C14-B20E-1EED20B82EC6}" destId="{B2D367D1-E667-4133-8A8B-8AA2C60E1A73}" srcOrd="0" destOrd="0" presId="urn:microsoft.com/office/officeart/2005/8/layout/hierarchy2"/>
    <dgm:cxn modelId="{950F9670-8F6C-4B0E-BED9-CBCE7B04CFBB}" type="presParOf" srcId="{78FE9729-B8D1-465F-A3B8-0DCB2027B360}" destId="{3AD1E4DF-0A1C-4E95-B308-6DDE8263E62F}" srcOrd="1" destOrd="0" presId="urn:microsoft.com/office/officeart/2005/8/layout/hierarchy2"/>
    <dgm:cxn modelId="{FA5ED910-BA87-4905-AF96-E867CFA8F11E}" type="presParOf" srcId="{3AD1E4DF-0A1C-4E95-B308-6DDE8263E62F}" destId="{0EE71F52-33AF-41C1-B947-767B58F37012}" srcOrd="0" destOrd="0" presId="urn:microsoft.com/office/officeart/2005/8/layout/hierarchy2"/>
    <dgm:cxn modelId="{7A866981-56F6-4099-B2CD-7F5018718D54}" type="presParOf" srcId="{3AD1E4DF-0A1C-4E95-B308-6DDE8263E62F}" destId="{EEEB5949-1C5A-4580-A06B-77E9315672B2}" srcOrd="1" destOrd="0" presId="urn:microsoft.com/office/officeart/2005/8/layout/hierarchy2"/>
    <dgm:cxn modelId="{0909E312-42A3-4FF4-9361-BB8200CD4688}" type="presParOf" srcId="{EEEB5949-1C5A-4580-A06B-77E9315672B2}" destId="{D89988B4-B6B0-4C93-A17F-1F3FF46ABDD9}" srcOrd="0" destOrd="0" presId="urn:microsoft.com/office/officeart/2005/8/layout/hierarchy2"/>
    <dgm:cxn modelId="{FA7483F0-1859-4C5D-B354-81280B66B685}" type="presParOf" srcId="{D89988B4-B6B0-4C93-A17F-1F3FF46ABDD9}" destId="{064CED84-6BF3-4C73-84CE-4B95044DB104}" srcOrd="0" destOrd="0" presId="urn:microsoft.com/office/officeart/2005/8/layout/hierarchy2"/>
    <dgm:cxn modelId="{B5200FE7-EAFC-4CB2-AB01-9B5529356423}" type="presParOf" srcId="{EEEB5949-1C5A-4580-A06B-77E9315672B2}" destId="{16D01F6A-3E60-4C5A-B518-FF13C7F3F184}" srcOrd="1" destOrd="0" presId="urn:microsoft.com/office/officeart/2005/8/layout/hierarchy2"/>
    <dgm:cxn modelId="{A082E931-7A7D-463C-B1FD-A55E9AB5E023}" type="presParOf" srcId="{16D01F6A-3E60-4C5A-B518-FF13C7F3F184}" destId="{0D2BB078-9BE8-4880-88D8-270BE5EF1ED5}" srcOrd="0" destOrd="0" presId="urn:microsoft.com/office/officeart/2005/8/layout/hierarchy2"/>
    <dgm:cxn modelId="{22E3163A-7E13-4897-8B6B-0F126DA7C523}" type="presParOf" srcId="{16D01F6A-3E60-4C5A-B518-FF13C7F3F184}" destId="{467A92B3-9C1F-4B42-9114-E38A0557B90F}" srcOrd="1" destOrd="0" presId="urn:microsoft.com/office/officeart/2005/8/layout/hierarchy2"/>
    <dgm:cxn modelId="{7E41678A-17DE-46C7-9B0E-9AB753AADF6E}" type="presParOf" srcId="{EEEB5949-1C5A-4580-A06B-77E9315672B2}" destId="{8CC12E17-2C18-4499-AEF8-5CA29A7361F0}" srcOrd="2" destOrd="0" presId="urn:microsoft.com/office/officeart/2005/8/layout/hierarchy2"/>
    <dgm:cxn modelId="{AF0B1ED8-B98A-456B-B89A-04DEB8554669}" type="presParOf" srcId="{8CC12E17-2C18-4499-AEF8-5CA29A7361F0}" destId="{A3B48A85-4171-43A9-AB91-C3078E9DDEE6}" srcOrd="0" destOrd="0" presId="urn:microsoft.com/office/officeart/2005/8/layout/hierarchy2"/>
    <dgm:cxn modelId="{F430D085-6B75-4FA0-8939-8399F4338A76}" type="presParOf" srcId="{EEEB5949-1C5A-4580-A06B-77E9315672B2}" destId="{A912C0E1-0420-43FF-AE07-3D4926DD2B67}" srcOrd="3" destOrd="0" presId="urn:microsoft.com/office/officeart/2005/8/layout/hierarchy2"/>
    <dgm:cxn modelId="{72552B00-4234-4656-9A28-10B12F93730C}" type="presParOf" srcId="{A912C0E1-0420-43FF-AE07-3D4926DD2B67}" destId="{521EBE69-2280-4CB2-ACAB-74467A48B93B}" srcOrd="0" destOrd="0" presId="urn:microsoft.com/office/officeart/2005/8/layout/hierarchy2"/>
    <dgm:cxn modelId="{E54E2196-C6E8-4389-B0EC-321336853364}" type="presParOf" srcId="{A912C0E1-0420-43FF-AE07-3D4926DD2B67}" destId="{7445D065-5BBE-4080-9F3D-27D3A8059E8D}" srcOrd="1" destOrd="0" presId="urn:microsoft.com/office/officeart/2005/8/layout/hierarchy2"/>
    <dgm:cxn modelId="{FC729943-4A9B-457B-8024-DFF8769ECCCD}" type="presParOf" srcId="{EEEB5949-1C5A-4580-A06B-77E9315672B2}" destId="{4B928BC4-83B0-441D-940C-5C1BCE1247D0}" srcOrd="4" destOrd="0" presId="urn:microsoft.com/office/officeart/2005/8/layout/hierarchy2"/>
    <dgm:cxn modelId="{56AC79BD-D234-4F15-8AA8-DFF3445B6790}" type="presParOf" srcId="{4B928BC4-83B0-441D-940C-5C1BCE1247D0}" destId="{97881547-30B1-4636-B855-89219EFFDFAF}" srcOrd="0" destOrd="0" presId="urn:microsoft.com/office/officeart/2005/8/layout/hierarchy2"/>
    <dgm:cxn modelId="{EC6778F9-E3BC-4030-9ECC-05F505BED08E}" type="presParOf" srcId="{EEEB5949-1C5A-4580-A06B-77E9315672B2}" destId="{DB18A508-955F-4240-A7FF-0511BDDB9AF2}" srcOrd="5" destOrd="0" presId="urn:microsoft.com/office/officeart/2005/8/layout/hierarchy2"/>
    <dgm:cxn modelId="{A9B4E392-791E-4AA3-8817-CCF8889EBCE9}" type="presParOf" srcId="{DB18A508-955F-4240-A7FF-0511BDDB9AF2}" destId="{BBAE11CB-F963-4876-80E0-292F34184299}" srcOrd="0" destOrd="0" presId="urn:microsoft.com/office/officeart/2005/8/layout/hierarchy2"/>
    <dgm:cxn modelId="{38F2FDFC-5D19-417C-8D84-708F0459DBC8}" type="presParOf" srcId="{DB18A508-955F-4240-A7FF-0511BDDB9AF2}" destId="{28524E57-0FEC-4F76-AFE9-E93926CD6958}" srcOrd="1" destOrd="0" presId="urn:microsoft.com/office/officeart/2005/8/layout/hierarchy2"/>
    <dgm:cxn modelId="{50E299F6-6066-4F19-843B-E664E2FB0586}" type="presParOf" srcId="{EEEB5949-1C5A-4580-A06B-77E9315672B2}" destId="{2EB5BEA5-ED83-46AD-B25A-7B616D41C5D9}" srcOrd="6" destOrd="0" presId="urn:microsoft.com/office/officeart/2005/8/layout/hierarchy2"/>
    <dgm:cxn modelId="{8DD6D37B-8B99-44DF-A5C1-AF377896AFFD}" type="presParOf" srcId="{2EB5BEA5-ED83-46AD-B25A-7B616D41C5D9}" destId="{A1AF94A2-3C3A-4BAD-87BA-A5F7EEA891CD}" srcOrd="0" destOrd="0" presId="urn:microsoft.com/office/officeart/2005/8/layout/hierarchy2"/>
    <dgm:cxn modelId="{E16879BA-C0BB-45E1-A78B-B86C7FECEF15}" type="presParOf" srcId="{EEEB5949-1C5A-4580-A06B-77E9315672B2}" destId="{69FE249B-F53B-4F98-B0EA-01A76B246030}" srcOrd="7" destOrd="0" presId="urn:microsoft.com/office/officeart/2005/8/layout/hierarchy2"/>
    <dgm:cxn modelId="{3AE5503A-0215-4730-9881-5D226889BD05}" type="presParOf" srcId="{69FE249B-F53B-4F98-B0EA-01A76B246030}" destId="{2687A7C1-C29A-4490-B4AB-5A64F26B1876}" srcOrd="0" destOrd="0" presId="urn:microsoft.com/office/officeart/2005/8/layout/hierarchy2"/>
    <dgm:cxn modelId="{ACDC4E80-F21D-4B69-8E94-5572143D1F22}" type="presParOf" srcId="{69FE249B-F53B-4F98-B0EA-01A76B246030}" destId="{356C28BF-A3E3-4761-B267-16449AFFAEC8}" srcOrd="1" destOrd="0" presId="urn:microsoft.com/office/officeart/2005/8/layout/hierarchy2"/>
    <dgm:cxn modelId="{CFFB9D1A-25B1-4DA3-88AC-B1C381FB9F08}" type="presParOf" srcId="{EEEB5949-1C5A-4580-A06B-77E9315672B2}" destId="{FF3B3978-92B3-448E-AA0A-7407067283C1}" srcOrd="8" destOrd="0" presId="urn:microsoft.com/office/officeart/2005/8/layout/hierarchy2"/>
    <dgm:cxn modelId="{1B09AE6F-7B91-443B-B91B-D72E1B9F0708}" type="presParOf" srcId="{FF3B3978-92B3-448E-AA0A-7407067283C1}" destId="{544E0A24-BA3B-444A-9CA1-FE226E0D0D38}" srcOrd="0" destOrd="0" presId="urn:microsoft.com/office/officeart/2005/8/layout/hierarchy2"/>
    <dgm:cxn modelId="{1D6BD483-15CB-4D55-A941-C61D563B1FD2}" type="presParOf" srcId="{EEEB5949-1C5A-4580-A06B-77E9315672B2}" destId="{28CA0424-DD40-4EC3-A77F-A150AC904019}" srcOrd="9" destOrd="0" presId="urn:microsoft.com/office/officeart/2005/8/layout/hierarchy2"/>
    <dgm:cxn modelId="{D3A1CC14-7A5E-4ED7-A46D-07A865F0E927}" type="presParOf" srcId="{28CA0424-DD40-4EC3-A77F-A150AC904019}" destId="{0ECD0218-DFF9-411E-A03F-39F1505AF04A}" srcOrd="0" destOrd="0" presId="urn:microsoft.com/office/officeart/2005/8/layout/hierarchy2"/>
    <dgm:cxn modelId="{9A121307-45DD-4A5E-9077-3E6DED399577}" type="presParOf" srcId="{28CA0424-DD40-4EC3-A77F-A150AC904019}" destId="{A5A8DF99-3385-402D-9E79-D57F27D3BD74}" srcOrd="1" destOrd="0" presId="urn:microsoft.com/office/officeart/2005/8/layout/hierarchy2"/>
    <dgm:cxn modelId="{00D125A4-65BF-4528-AF2B-DD8BAFB97656}" type="presParOf" srcId="{EEEB5949-1C5A-4580-A06B-77E9315672B2}" destId="{897CE960-2CD9-432C-9DD5-B666574EFAF0}" srcOrd="10" destOrd="0" presId="urn:microsoft.com/office/officeart/2005/8/layout/hierarchy2"/>
    <dgm:cxn modelId="{E0E851DF-7A37-4892-A914-DC76C090AB05}" type="presParOf" srcId="{897CE960-2CD9-432C-9DD5-B666574EFAF0}" destId="{12BF02A3-5868-49A7-9697-012C99BF53D7}" srcOrd="0" destOrd="0" presId="urn:microsoft.com/office/officeart/2005/8/layout/hierarchy2"/>
    <dgm:cxn modelId="{5E718373-2596-4A41-B37A-AD495763C800}" type="presParOf" srcId="{EEEB5949-1C5A-4580-A06B-77E9315672B2}" destId="{971F2F51-D133-424E-98BE-AB46F2F179BC}" srcOrd="11" destOrd="0" presId="urn:microsoft.com/office/officeart/2005/8/layout/hierarchy2"/>
    <dgm:cxn modelId="{07998FC5-BAAA-44BB-A1FD-D73922252CCC}" type="presParOf" srcId="{971F2F51-D133-424E-98BE-AB46F2F179BC}" destId="{276C1EDF-3E23-4ADF-BA74-84BBC2B4A726}" srcOrd="0" destOrd="0" presId="urn:microsoft.com/office/officeart/2005/8/layout/hierarchy2"/>
    <dgm:cxn modelId="{636BA0E8-BAFB-40FE-B587-23C4FEC5102C}" type="presParOf" srcId="{971F2F51-D133-424E-98BE-AB46F2F179BC}" destId="{E2314FBE-ABC9-4318-9AFA-7CFBC2B91C9B}" srcOrd="1" destOrd="0" presId="urn:microsoft.com/office/officeart/2005/8/layout/hierarchy2"/>
    <dgm:cxn modelId="{DCC084C9-7403-412B-A886-D1542DAD3263}" type="presParOf" srcId="{EEEB5949-1C5A-4580-A06B-77E9315672B2}" destId="{5F3406A3-5598-4022-A9E2-906964FEC53E}" srcOrd="12" destOrd="0" presId="urn:microsoft.com/office/officeart/2005/8/layout/hierarchy2"/>
    <dgm:cxn modelId="{6999EA68-80AF-48E2-BCB5-E4C26CA4EEBD}" type="presParOf" srcId="{5F3406A3-5598-4022-A9E2-906964FEC53E}" destId="{4F99BEA7-80D6-4217-BC33-1F1F0F848BC1}" srcOrd="0" destOrd="0" presId="urn:microsoft.com/office/officeart/2005/8/layout/hierarchy2"/>
    <dgm:cxn modelId="{B8F4A2B1-0F59-41B2-B9CD-BC75FF8A79A5}" type="presParOf" srcId="{EEEB5949-1C5A-4580-A06B-77E9315672B2}" destId="{306F91E6-ADDC-4C4E-AAF1-1B7766A52EDC}" srcOrd="13" destOrd="0" presId="urn:microsoft.com/office/officeart/2005/8/layout/hierarchy2"/>
    <dgm:cxn modelId="{66ECA869-5E27-4471-B902-B52A40A29CC2}" type="presParOf" srcId="{306F91E6-ADDC-4C4E-AAF1-1B7766A52EDC}" destId="{C129D0C5-FC1F-4AB8-905B-3D94E1150AB6}" srcOrd="0" destOrd="0" presId="urn:microsoft.com/office/officeart/2005/8/layout/hierarchy2"/>
    <dgm:cxn modelId="{463B8673-2B29-42B5-957F-2B1CDAA501BE}" type="presParOf" srcId="{306F91E6-ADDC-4C4E-AAF1-1B7766A52EDC}" destId="{CEC65480-14BF-4F38-B89D-ADE8FB4F71E0}" srcOrd="1" destOrd="0" presId="urn:microsoft.com/office/officeart/2005/8/layout/hierarchy2"/>
    <dgm:cxn modelId="{2988B148-B398-406A-9BF4-31329248A27F}" type="presParOf" srcId="{EEEB5949-1C5A-4580-A06B-77E9315672B2}" destId="{ECF5405B-DE89-4403-978D-B377ADF492B5}" srcOrd="14" destOrd="0" presId="urn:microsoft.com/office/officeart/2005/8/layout/hierarchy2"/>
    <dgm:cxn modelId="{9E02F42E-7822-46AF-A6D8-48F268B17E4A}" type="presParOf" srcId="{ECF5405B-DE89-4403-978D-B377ADF492B5}" destId="{F94D2117-DF9A-43C4-8DE2-78BEADFE0CB3}" srcOrd="0" destOrd="0" presId="urn:microsoft.com/office/officeart/2005/8/layout/hierarchy2"/>
    <dgm:cxn modelId="{BF91C0F5-F878-4EC7-8A34-7722358A9E2A}" type="presParOf" srcId="{EEEB5949-1C5A-4580-A06B-77E9315672B2}" destId="{06B249EE-0B07-437A-8DF1-152EB97D2C09}" srcOrd="15" destOrd="0" presId="urn:microsoft.com/office/officeart/2005/8/layout/hierarchy2"/>
    <dgm:cxn modelId="{7EC26742-A8C7-4A20-9008-2FCFE9B86FA0}" type="presParOf" srcId="{06B249EE-0B07-437A-8DF1-152EB97D2C09}" destId="{6CE5ED62-258B-448C-A419-BC26B452587C}" srcOrd="0" destOrd="0" presId="urn:microsoft.com/office/officeart/2005/8/layout/hierarchy2"/>
    <dgm:cxn modelId="{76787356-B55C-4638-9390-952804EE1E97}" type="presParOf" srcId="{06B249EE-0B07-437A-8DF1-152EB97D2C09}" destId="{4B546A64-1F4F-4B23-AEF3-63D846F2B0E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9BE7BC6-1710-4CCE-87D9-2463DA75195D}" type="doc">
      <dgm:prSet loTypeId="urn:microsoft.com/office/officeart/2005/8/layout/hierarchy2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B2987C6D-49C9-4965-9936-593C3FBB5F75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>
              <a:solidFill>
                <a:schemeClr val="tx1"/>
              </a:solidFill>
            </a:rPr>
            <a:t>Desenvolvimento do Ensino de Cascavel</a:t>
          </a:r>
          <a:endParaRPr lang="pt-BR" sz="1600" dirty="0">
            <a:solidFill>
              <a:schemeClr val="tx1"/>
            </a:solidFill>
          </a:endParaRPr>
        </a:p>
      </dgm:t>
    </dgm:pt>
    <dgm:pt modelId="{AA9A6628-A985-4607-91A6-D4EB575613ED}" type="sibTrans" cxnId="{C3544287-63AE-426F-8D92-9D7D793BB8B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51FE528-342C-4A71-85DB-A5B4F20E0E74}" type="parTrans" cxnId="{C3544287-63AE-426F-8D92-9D7D793BB8B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A8BBD98-5B1B-42FA-97E4-ECAD1CD58310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>
              <a:solidFill>
                <a:schemeClr val="tx1"/>
              </a:solidFill>
            </a:rPr>
            <a:t>Melhorar a Base de educação de Cascavel</a:t>
          </a:r>
          <a:endParaRPr lang="pt-BR" sz="1600" dirty="0">
            <a:solidFill>
              <a:schemeClr val="tx1"/>
            </a:solidFill>
          </a:endParaRPr>
        </a:p>
      </dgm:t>
    </dgm:pt>
    <dgm:pt modelId="{7DA4EA70-2CF2-4B23-9DC0-85085526DA6E}" type="sibTrans" cxnId="{0A495CA9-E93F-4796-B2CD-FD37036E1BC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B3F6265-3E1D-47A6-AA00-790A35D4DFBE}" type="parTrans" cxnId="{0A495CA9-E93F-4796-B2CD-FD37036E1BCC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C99447F-6F02-4367-806F-ADD87C4FECCB}">
      <dgm:prSet custT="1"/>
      <dgm:spPr>
        <a:solidFill>
          <a:srgbClr val="FFE699"/>
        </a:solidFill>
      </dgm:spPr>
      <dgm:t>
        <a:bodyPr/>
        <a:lstStyle/>
        <a:p>
          <a:r>
            <a:rPr lang="pt-BR" sz="1600">
              <a:solidFill>
                <a:schemeClr val="tx1"/>
              </a:solidFill>
            </a:rPr>
            <a:t>Aprimoramento da qualidade do ensino básico da cidade</a:t>
          </a:r>
          <a:endParaRPr lang="pt-BR" sz="1600" dirty="0">
            <a:solidFill>
              <a:schemeClr val="tx1"/>
            </a:solidFill>
          </a:endParaRPr>
        </a:p>
      </dgm:t>
    </dgm:pt>
    <dgm:pt modelId="{1A7FF00D-6166-4577-BC25-706BD62B963F}" type="parTrans" cxnId="{19FFDA62-9E25-416C-A899-E219880338FF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BC15EC3B-298F-42CB-8861-D0C416F65DE4}" type="sibTrans" cxnId="{19FFDA62-9E25-416C-A899-E219880338F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B1FBF5E-02CF-4A00-9B4E-D6A8342EB167}">
      <dgm:prSet custT="1"/>
      <dgm:spPr>
        <a:solidFill>
          <a:srgbClr val="C5E0B4"/>
        </a:solidFill>
      </dgm:spPr>
      <dgm:t>
        <a:bodyPr/>
        <a:lstStyle/>
        <a:p>
          <a:r>
            <a:rPr lang="pt-BR" sz="1600">
              <a:solidFill>
                <a:schemeClr val="tx1"/>
              </a:solidFill>
            </a:rPr>
            <a:t>Suprimento da demanda de vagas nas Instituições de Ensino Básico</a:t>
          </a:r>
          <a:endParaRPr lang="pt-BR" sz="1600" dirty="0">
            <a:solidFill>
              <a:schemeClr val="tx1"/>
            </a:solidFill>
          </a:endParaRPr>
        </a:p>
      </dgm:t>
    </dgm:pt>
    <dgm:pt modelId="{804BF56D-7845-4B83-A3CD-1C40E2612AEA}" type="parTrans" cxnId="{B1FF7911-4493-4247-A071-E52E9231C595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8903F72-BA48-4AC9-80B0-03C2277BEE66}" type="sibTrans" cxnId="{B1FF7911-4493-4247-A071-E52E9231C595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FFAF65C5-8F84-4725-8802-78FC43CDCB76}">
      <dgm:prSet custT="1"/>
      <dgm:spPr>
        <a:solidFill>
          <a:srgbClr val="F8CBAD"/>
        </a:solidFill>
      </dgm:spPr>
      <dgm:t>
        <a:bodyPr/>
        <a:lstStyle/>
        <a:p>
          <a:r>
            <a:rPr lang="pt-BR" sz="1600">
              <a:solidFill>
                <a:schemeClr val="tx1"/>
              </a:solidFill>
            </a:rPr>
            <a:t>Transformação da infraestrutura educacional municipal</a:t>
          </a:r>
          <a:endParaRPr lang="pt-BR" sz="1600" dirty="0">
            <a:solidFill>
              <a:schemeClr val="tx1"/>
            </a:solidFill>
          </a:endParaRPr>
        </a:p>
      </dgm:t>
    </dgm:pt>
    <dgm:pt modelId="{817D2F30-B4CC-467E-8253-7FB53B276C29}" type="parTrans" cxnId="{148524FD-5268-4EA2-8D4E-490CC2CAE542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CA84EA18-7EBE-4F21-A139-CA4A1D73FD7E}" type="sibTrans" cxnId="{148524FD-5268-4EA2-8D4E-490CC2CAE542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13317ED5-D797-41AE-9B23-5951244BC4A0}">
      <dgm:prSet custT="1"/>
      <dgm:spPr>
        <a:solidFill>
          <a:srgbClr val="33CCCC"/>
        </a:solidFill>
      </dgm:spPr>
      <dgm:t>
        <a:bodyPr/>
        <a:lstStyle/>
        <a:p>
          <a:r>
            <a:rPr lang="pt-BR" sz="1400">
              <a:solidFill>
                <a:schemeClr val="tx1"/>
              </a:solidFill>
            </a:rPr>
            <a:t>Otimização/Ampliação da capacidade da infraestrutura atual</a:t>
          </a:r>
          <a:endParaRPr lang="pt-BR" sz="1400" dirty="0">
            <a:solidFill>
              <a:schemeClr val="tx1"/>
            </a:solidFill>
          </a:endParaRPr>
        </a:p>
      </dgm:t>
    </dgm:pt>
    <dgm:pt modelId="{2048336E-C82E-4E79-BD52-FE4E5CA09AA2}" type="parTrans" cxnId="{D25A4ED8-1AF5-40D0-ACA1-0C5788EB0D92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12F168C-51DB-44E0-9D3B-23D021BC0D5C}" type="sibTrans" cxnId="{D25A4ED8-1AF5-40D0-ACA1-0C5788EB0D92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9CA4F6D-8EEB-49FE-B3B5-B61A54C9887C}">
      <dgm:prSet custT="1"/>
      <dgm:spPr>
        <a:solidFill>
          <a:srgbClr val="8FAADC"/>
        </a:solidFill>
      </dgm:spPr>
      <dgm:t>
        <a:bodyPr/>
        <a:lstStyle/>
        <a:p>
          <a:r>
            <a:rPr lang="pt-BR" sz="1400">
              <a:solidFill>
                <a:schemeClr val="tx1"/>
              </a:solidFill>
            </a:rPr>
            <a:t>Desenvolvimento de equipamentos culturais associados aos da educação, focando nos bairros periféricos</a:t>
          </a:r>
          <a:endParaRPr lang="pt-BR" sz="1400" dirty="0">
            <a:solidFill>
              <a:schemeClr val="tx1"/>
            </a:solidFill>
          </a:endParaRPr>
        </a:p>
      </dgm:t>
    </dgm:pt>
    <dgm:pt modelId="{BB35E330-2752-4DEA-9EB5-C7913E032041}" type="parTrans" cxnId="{A4C87D3B-467F-43AD-8288-3EAAAAA89BD4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58458E2-E4DA-42E9-A801-E0C9706088EA}" type="sibTrans" cxnId="{A4C87D3B-467F-43AD-8288-3EAAAAA89BD4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6ED7F36-3782-4707-BFA4-716C26FC4E0C}">
      <dgm:prSet custT="1"/>
      <dgm:spPr>
        <a:solidFill>
          <a:srgbClr val="33CCCC"/>
        </a:solidFill>
      </dgm:spPr>
      <dgm:t>
        <a:bodyPr/>
        <a:lstStyle/>
        <a:p>
          <a:r>
            <a:rPr lang="pt-BR" sz="1200">
              <a:solidFill>
                <a:schemeClr val="tx1"/>
              </a:solidFill>
            </a:rPr>
            <a:t>Capacitação dos profissionais da educação (Investimentos educação superior de pedagogia, Programas de capacitação continuada)</a:t>
          </a:r>
          <a:endParaRPr lang="pt-BR" sz="1200" dirty="0">
            <a:solidFill>
              <a:schemeClr val="tx1"/>
            </a:solidFill>
          </a:endParaRPr>
        </a:p>
      </dgm:t>
    </dgm:pt>
    <dgm:pt modelId="{4F9637F4-F578-412F-B81A-841669AD91FC}" type="parTrans" cxnId="{B00FBFEB-332F-4B7B-AF22-AF6CDA6A5D9A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27BA181-BF03-4B5B-9682-3D3B3F52523F}" type="sibTrans" cxnId="{B00FBFEB-332F-4B7B-AF22-AF6CDA6A5D9A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0F50D0C9-DE6E-4577-B467-42644F51F8BB}">
      <dgm:prSet custT="1"/>
      <dgm:spPr>
        <a:solidFill>
          <a:srgbClr val="33CCCC"/>
        </a:solidFill>
      </dgm:spPr>
      <dgm:t>
        <a:bodyPr/>
        <a:lstStyle/>
        <a:p>
          <a:r>
            <a:rPr lang="pt-BR" sz="1200" b="0" i="0" u="none">
              <a:solidFill>
                <a:schemeClr val="tx1"/>
              </a:solidFill>
            </a:rPr>
            <a:t>Valorização do profissional da educação  (Aumento salarial e possibilidade de bonificação)</a:t>
          </a:r>
          <a:endParaRPr lang="pt-BR" sz="1200" dirty="0">
            <a:solidFill>
              <a:schemeClr val="tx1"/>
            </a:solidFill>
          </a:endParaRPr>
        </a:p>
      </dgm:t>
    </dgm:pt>
    <dgm:pt modelId="{43AF1EB7-0F85-4102-9B80-E35EF6036EE2}" type="parTrans" cxnId="{F89C3C91-F004-4B5C-9F9F-E2D89E7F123F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6A7C9C5-2D7F-4448-9891-316883E8B1F4}" type="sibTrans" cxnId="{F89C3C91-F004-4B5C-9F9F-E2D89E7F123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D632649-DF29-44FB-9A3B-2E82D6F4825D}">
      <dgm:prSet custT="1"/>
      <dgm:spPr>
        <a:solidFill>
          <a:srgbClr val="8FAADC"/>
        </a:solidFill>
      </dgm:spPr>
      <dgm:t>
        <a:bodyPr/>
        <a:lstStyle/>
        <a:p>
          <a:r>
            <a:rPr lang="pt-BR" sz="1300" b="0" i="0" u="none">
              <a:solidFill>
                <a:schemeClr val="tx1"/>
              </a:solidFill>
            </a:rPr>
            <a:t>Modernização do currículo escolar  (novas tendências mundiais, tecnologia, educação inclusiva, humanista, acompanhamento psicológico, etc.)</a:t>
          </a:r>
          <a:endParaRPr lang="pt-BR" sz="1300" dirty="0">
            <a:solidFill>
              <a:schemeClr val="tx1"/>
            </a:solidFill>
          </a:endParaRPr>
        </a:p>
      </dgm:t>
    </dgm:pt>
    <dgm:pt modelId="{498ED489-847D-48F1-9771-68C05DFE723D}" type="parTrans" cxnId="{39804490-7687-4574-BD8F-9FFFD37BFBC3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094EEF5A-9B0E-443F-BF3B-21AEF7FB3FFE}" type="sibTrans" cxnId="{39804490-7687-4574-BD8F-9FFFD37BFBC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B7A8EF22-7982-4B1E-A507-3D28307D273D}">
      <dgm:prSet custT="1"/>
      <dgm:spPr>
        <a:solidFill>
          <a:srgbClr val="33CCCC"/>
        </a:solidFill>
      </dgm:spPr>
      <dgm:t>
        <a:bodyPr/>
        <a:lstStyle/>
        <a:p>
          <a:r>
            <a:rPr lang="pt-BR" sz="1400" b="0" i="0" u="none">
              <a:solidFill>
                <a:schemeClr val="tx1"/>
              </a:solidFill>
            </a:rPr>
            <a:t>Utilização de novas tecnologias de ensino</a:t>
          </a:r>
          <a:endParaRPr lang="pt-BR" sz="1400" dirty="0">
            <a:solidFill>
              <a:schemeClr val="tx1"/>
            </a:solidFill>
          </a:endParaRPr>
        </a:p>
      </dgm:t>
    </dgm:pt>
    <dgm:pt modelId="{FE333E95-1D05-4EA7-9259-EACF44BAD748}" type="parTrans" cxnId="{586648D0-5873-4067-BE4E-B16CAD276FEC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BAEFF90B-F3A1-4896-838A-715183A5144C}" type="sibTrans" cxnId="{586648D0-5873-4067-BE4E-B16CAD276FE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13E0C46-F4CD-4594-A299-408D05402691}">
      <dgm:prSet custT="1"/>
      <dgm:spPr>
        <a:solidFill>
          <a:srgbClr val="33CCCC"/>
        </a:solidFill>
        <a:ln>
          <a:noFill/>
        </a:ln>
      </dgm:spPr>
      <dgm:t>
        <a:bodyPr/>
        <a:lstStyle/>
        <a:p>
          <a:r>
            <a:rPr lang="pt-BR" sz="1400" b="0" i="0" u="none" dirty="0">
              <a:solidFill>
                <a:schemeClr val="tx1"/>
              </a:solidFill>
            </a:rPr>
            <a:t>Parcerias com Núcleo Regional de Educação para programa de qualificação do docente</a:t>
          </a:r>
          <a:endParaRPr lang="pt-BR" sz="1400" dirty="0">
            <a:solidFill>
              <a:schemeClr val="tx1"/>
            </a:solidFill>
          </a:endParaRPr>
        </a:p>
      </dgm:t>
    </dgm:pt>
    <dgm:pt modelId="{0D460BD0-4E95-4C07-9DC4-E329F6D44991}" type="parTrans" cxnId="{2D15C8DC-7B48-4F1B-A84F-C62533EFDE69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02D55909-AC59-405F-BF69-40A84469BF40}" type="sibTrans" cxnId="{2D15C8DC-7B48-4F1B-A84F-C62533EFDE69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1EBAF1E2-47F1-4E38-9BC9-3FEA4B450A1E}">
      <dgm:prSet custT="1"/>
      <dgm:spPr>
        <a:solidFill>
          <a:srgbClr val="FFCC66"/>
        </a:solidFill>
      </dgm:spPr>
      <dgm:t>
        <a:bodyPr/>
        <a:lstStyle/>
        <a:p>
          <a:r>
            <a:rPr lang="pt-BR" sz="1400" b="0" i="0" u="none">
              <a:solidFill>
                <a:schemeClr val="tx1"/>
              </a:solidFill>
            </a:rPr>
            <a:t>Incentivo às competições escolares intelectuais e esportivas (Olimpíadas do Conhecimento)</a:t>
          </a:r>
          <a:endParaRPr lang="pt-BR" sz="1400" dirty="0">
            <a:solidFill>
              <a:schemeClr val="tx1"/>
            </a:solidFill>
          </a:endParaRPr>
        </a:p>
      </dgm:t>
    </dgm:pt>
    <dgm:pt modelId="{D2CA626D-4F8E-4AC4-9AE7-3D9C0D443C9E}" type="parTrans" cxnId="{C413F564-52CE-44CF-B51A-DA8D4DEE4178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69FA44D-20BF-4DCC-9BF6-497960FEFCB8}" type="sibTrans" cxnId="{C413F564-52CE-44CF-B51A-DA8D4DEE4178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F4D9799-0D9C-4369-8F73-41A6C6076EEA}">
      <dgm:prSet custT="1"/>
      <dgm:spPr>
        <a:solidFill>
          <a:srgbClr val="33CCCC"/>
        </a:solidFill>
      </dgm:spPr>
      <dgm:t>
        <a:bodyPr/>
        <a:lstStyle/>
        <a:p>
          <a:r>
            <a:rPr lang="pt-BR" sz="1400" b="0" i="0" u="none">
              <a:solidFill>
                <a:schemeClr val="tx1"/>
              </a:solidFill>
            </a:rPr>
            <a:t>Ampliação da carga horária dos alunos</a:t>
          </a:r>
          <a:endParaRPr lang="pt-BR" sz="1400" dirty="0">
            <a:solidFill>
              <a:schemeClr val="tx1"/>
            </a:solidFill>
          </a:endParaRPr>
        </a:p>
      </dgm:t>
    </dgm:pt>
    <dgm:pt modelId="{23C69B62-007B-49FE-9D31-E89A7EFE2BD6}" type="parTrans" cxnId="{48CA5BF3-E0D4-4E5F-AA26-B523A87C38FC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F2F10DF-E0FE-4460-86FC-DD645E95A8A8}" type="sibTrans" cxnId="{48CA5BF3-E0D4-4E5F-AA26-B523A87C38F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0EA1F0A7-FD9E-4E75-961A-3243486E1946}">
      <dgm:prSet custT="1"/>
      <dgm:spPr>
        <a:solidFill>
          <a:srgbClr val="FFCC66"/>
        </a:solidFill>
      </dgm:spPr>
      <dgm:t>
        <a:bodyPr/>
        <a:lstStyle/>
        <a:p>
          <a:r>
            <a:rPr lang="pt-BR" sz="1400" b="0" i="0" u="none">
              <a:solidFill>
                <a:schemeClr val="tx1"/>
              </a:solidFill>
            </a:rPr>
            <a:t>Monitoramento da satisfação dos funcionários e alunos quanto ao espaço e ensino</a:t>
          </a:r>
          <a:endParaRPr lang="pt-BR" sz="1400" dirty="0">
            <a:solidFill>
              <a:schemeClr val="tx1"/>
            </a:solidFill>
          </a:endParaRPr>
        </a:p>
      </dgm:t>
    </dgm:pt>
    <dgm:pt modelId="{111F3BF6-6FE8-4236-AECE-37379F215B7B}" type="parTrans" cxnId="{2BCD8256-2591-47FA-8426-4F39A3AB06AA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DDEC715-4100-4637-AB78-2AFCF4108CCF}" type="sibTrans" cxnId="{2BCD8256-2591-47FA-8426-4F39A3AB06AA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96C2F7D1-7BFB-4FF7-8433-3E0E007EEDCB}">
      <dgm:prSet custT="1"/>
      <dgm:spPr>
        <a:solidFill>
          <a:srgbClr val="8FAADC"/>
        </a:solidFill>
      </dgm:spPr>
      <dgm:t>
        <a:bodyPr/>
        <a:lstStyle/>
        <a:p>
          <a:r>
            <a:rPr lang="pt-BR" sz="1200" b="0" i="0" u="none">
              <a:solidFill>
                <a:schemeClr val="tx1"/>
              </a:solidFill>
            </a:rPr>
            <a:t>Continuidade do Plano de Educação Municipal e o Programa de Combate a Evasão Escolar</a:t>
          </a:r>
          <a:endParaRPr lang="pt-BR" sz="1200" dirty="0">
            <a:solidFill>
              <a:schemeClr val="tx1"/>
            </a:solidFill>
          </a:endParaRPr>
        </a:p>
      </dgm:t>
    </dgm:pt>
    <dgm:pt modelId="{14B37E3C-B821-4747-94E9-A512BC1C3D67}" type="parTrans" cxnId="{04A252D7-43FD-46C4-A1E1-F737C89345E3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265D7CB-8998-4573-913A-6D7598030F91}" type="sibTrans" cxnId="{04A252D7-43FD-46C4-A1E1-F737C89345E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2912E6F-2569-47A8-A458-42804D393414}">
      <dgm:prSet custT="1"/>
      <dgm:spPr>
        <a:solidFill>
          <a:srgbClr val="33CCCC"/>
        </a:solidFill>
        <a:ln>
          <a:noFill/>
        </a:ln>
      </dgm:spPr>
      <dgm:t>
        <a:bodyPr/>
        <a:lstStyle/>
        <a:p>
          <a:r>
            <a:rPr lang="pt-BR" sz="1400" b="0" i="0" u="none">
              <a:solidFill>
                <a:schemeClr val="tx1"/>
              </a:solidFill>
            </a:rPr>
            <a:t>Melhoria da qualidade da infraestrutura (Novas tecnologias de ensino)</a:t>
          </a:r>
          <a:endParaRPr lang="pt-BR" sz="1400" dirty="0">
            <a:solidFill>
              <a:schemeClr val="tx1"/>
            </a:solidFill>
          </a:endParaRPr>
        </a:p>
      </dgm:t>
    </dgm:pt>
    <dgm:pt modelId="{4F556585-7CE0-41F4-B154-7934DC9F2107}" type="parTrans" cxnId="{FA962EB6-104B-4352-93AD-1CC1EFCE47C8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091207F-EC88-416D-A273-0D79905536A8}" type="sibTrans" cxnId="{FA962EB6-104B-4352-93AD-1CC1EFCE47C8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9E255E0-EEA5-4CE3-A116-534D44358FAA}">
      <dgm:prSet custT="1"/>
      <dgm:spPr>
        <a:solidFill>
          <a:srgbClr val="33CCCC"/>
        </a:solidFill>
      </dgm:spPr>
      <dgm:t>
        <a:bodyPr/>
        <a:lstStyle/>
        <a:p>
          <a:r>
            <a:rPr lang="pt-BR" sz="1400" b="0" i="0" u="none">
              <a:solidFill>
                <a:schemeClr val="tx1"/>
              </a:solidFill>
            </a:rPr>
            <a:t>Associação com atividades culturais voltadas a família (redução da demanda de EB a longo prazo)</a:t>
          </a:r>
          <a:endParaRPr lang="pt-BR" sz="1400" dirty="0">
            <a:solidFill>
              <a:schemeClr val="tx1"/>
            </a:solidFill>
          </a:endParaRPr>
        </a:p>
      </dgm:t>
    </dgm:pt>
    <dgm:pt modelId="{B0CE461A-8F3B-48A0-B5EA-53DD5E9897C7}" type="parTrans" cxnId="{7A2CF6EE-2FE0-4377-B91B-52FC0C716D85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C63F27EE-9396-43FE-A9CE-33D88553E3F2}" type="sibTrans" cxnId="{7A2CF6EE-2FE0-4377-B91B-52FC0C716D85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34EE7CD-F4BB-40F7-AEA4-147A72AF9DE1}">
      <dgm:prSet custT="1"/>
      <dgm:spPr>
        <a:solidFill>
          <a:srgbClr val="33CCCC"/>
        </a:solidFill>
      </dgm:spPr>
      <dgm:t>
        <a:bodyPr/>
        <a:lstStyle/>
        <a:p>
          <a:r>
            <a:rPr lang="pt-BR" sz="1400" b="0" i="0" u="none">
              <a:solidFill>
                <a:schemeClr val="tx1"/>
              </a:solidFill>
            </a:rPr>
            <a:t>Desenvolvimento de educação inclusiva </a:t>
          </a:r>
          <a:endParaRPr lang="pt-BR" sz="1400" dirty="0">
            <a:solidFill>
              <a:schemeClr val="tx1"/>
            </a:solidFill>
          </a:endParaRPr>
        </a:p>
      </dgm:t>
    </dgm:pt>
    <dgm:pt modelId="{523883A5-10BF-421C-B27C-AFD6020E5AA5}" type="parTrans" cxnId="{52030EB8-9E5D-4694-BE16-D010FB5828FC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/>
        </a:p>
      </dgm:t>
    </dgm:pt>
    <dgm:pt modelId="{0B930CE5-AAD8-4BD7-94F6-3D3A800A0737}" type="sibTrans" cxnId="{52030EB8-9E5D-4694-BE16-D010FB5828FC}">
      <dgm:prSet/>
      <dgm:spPr/>
      <dgm:t>
        <a:bodyPr/>
        <a:lstStyle/>
        <a:p>
          <a:endParaRPr lang="pt-BR"/>
        </a:p>
      </dgm:t>
    </dgm:pt>
    <dgm:pt modelId="{61161625-8BC0-45F7-80BC-F0692A2E63F7}">
      <dgm:prSet custT="1"/>
      <dgm:spPr>
        <a:solidFill>
          <a:srgbClr val="8FAADC"/>
        </a:solidFill>
      </dgm:spPr>
      <dgm:t>
        <a:bodyPr/>
        <a:lstStyle/>
        <a:p>
          <a:r>
            <a:rPr lang="pt-BR" sz="1400" b="0" i="0" u="none">
              <a:solidFill>
                <a:schemeClr val="tx1"/>
              </a:solidFill>
            </a:rPr>
            <a:t>Implantação de Bibliotecas Virtuais Públicas</a:t>
          </a:r>
          <a:endParaRPr lang="pt-BR" sz="1400" dirty="0">
            <a:solidFill>
              <a:schemeClr val="tx1"/>
            </a:solidFill>
          </a:endParaRPr>
        </a:p>
      </dgm:t>
    </dgm:pt>
    <dgm:pt modelId="{33C23829-2834-423B-B6E7-76BE203A2300}" type="parTrans" cxnId="{AC60B7DE-D5A7-4117-9318-AF76EB717A64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/>
        </a:p>
      </dgm:t>
    </dgm:pt>
    <dgm:pt modelId="{FDDE1F3A-4D49-4418-A029-E292ED5EA5F9}" type="sibTrans" cxnId="{AC60B7DE-D5A7-4117-9318-AF76EB717A64}">
      <dgm:prSet/>
      <dgm:spPr/>
      <dgm:t>
        <a:bodyPr/>
        <a:lstStyle/>
        <a:p>
          <a:endParaRPr lang="pt-BR"/>
        </a:p>
      </dgm:t>
    </dgm:pt>
    <dgm:pt modelId="{F7452A39-FB7A-41B4-A7EF-66F28552C82D}">
      <dgm:prSet custT="1"/>
      <dgm:spPr>
        <a:solidFill>
          <a:srgbClr val="FFCC66"/>
        </a:solidFill>
        <a:ln>
          <a:noFill/>
        </a:ln>
      </dgm:spPr>
      <dgm:t>
        <a:bodyPr/>
        <a:lstStyle/>
        <a:p>
          <a:r>
            <a:rPr lang="pt-BR" sz="1400" b="0" i="0" u="none">
              <a:solidFill>
                <a:schemeClr val="tx1"/>
              </a:solidFill>
            </a:rPr>
            <a:t>Matrículas online na rede pública</a:t>
          </a:r>
          <a:endParaRPr lang="pt-BR" sz="1400" dirty="0">
            <a:solidFill>
              <a:schemeClr val="tx1"/>
            </a:solidFill>
          </a:endParaRPr>
        </a:p>
      </dgm:t>
    </dgm:pt>
    <dgm:pt modelId="{1ACB6247-F65D-4956-8716-042CD8589138}" type="parTrans" cxnId="{1E00EDFB-6B26-441F-AE83-28FF87A7CD25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/>
        </a:p>
      </dgm:t>
    </dgm:pt>
    <dgm:pt modelId="{8E539234-3CBA-44A1-B312-77D12E9B16A8}" type="sibTrans" cxnId="{1E00EDFB-6B26-441F-AE83-28FF87A7CD25}">
      <dgm:prSet/>
      <dgm:spPr/>
      <dgm:t>
        <a:bodyPr/>
        <a:lstStyle/>
        <a:p>
          <a:endParaRPr lang="pt-BR"/>
        </a:p>
      </dgm:t>
    </dgm:pt>
    <dgm:pt modelId="{94781A56-39B6-49A1-A58C-02ED7D5A0949}">
      <dgm:prSet/>
      <dgm:spPr>
        <a:solidFill>
          <a:srgbClr val="33CCCC"/>
        </a:solidFill>
        <a:ln>
          <a:noFill/>
        </a:ln>
      </dgm:spPr>
      <dgm:t>
        <a:bodyPr/>
        <a:lstStyle/>
        <a:p>
          <a:r>
            <a:rPr lang="pt-BR" b="0" i="0" u="none" dirty="0">
              <a:solidFill>
                <a:schemeClr val="tx1"/>
              </a:solidFill>
            </a:rPr>
            <a:t>Parcerias intermunicipais  e com o setor privado focadas na educação básica</a:t>
          </a:r>
          <a:endParaRPr lang="pt-BR" dirty="0">
            <a:solidFill>
              <a:schemeClr val="tx1"/>
            </a:solidFill>
          </a:endParaRPr>
        </a:p>
      </dgm:t>
    </dgm:pt>
    <dgm:pt modelId="{5FC25F25-29D3-4DA5-9706-51E4CC9C1B87}" type="parTrans" cxnId="{110490A5-A877-4948-9723-5D9E7FA0978F}">
      <dgm:prSet custT="1"/>
      <dgm:spPr>
        <a:noFill/>
        <a:ln w="25400" cap="flat" cmpd="sng" algn="ctr">
          <a:solidFill>
            <a:prstClr val="white">
              <a:lumMod val="65000"/>
            </a:prstClr>
          </a:solidFill>
          <a:prstDash val="solid"/>
        </a:ln>
        <a:effectLst/>
      </dgm:spPr>
      <dgm:t>
        <a:bodyPr spcFirstLastPara="0" vert="horz" wrap="square" lIns="12700" tIns="0" rIns="12700" bIns="0" numCol="1" spcCol="1270" anchor="ctr" anchorCtr="0"/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prstClr val="black"/>
            </a:solidFill>
            <a:latin typeface="Calibri"/>
            <a:ea typeface="+mn-ea"/>
            <a:cs typeface="+mn-cs"/>
          </a:endParaRPr>
        </a:p>
      </dgm:t>
    </dgm:pt>
    <dgm:pt modelId="{2E4014C2-0938-4C1F-A53B-7F2EF3411455}" type="sibTrans" cxnId="{110490A5-A877-4948-9723-5D9E7FA0978F}">
      <dgm:prSet/>
      <dgm:spPr/>
      <dgm:t>
        <a:bodyPr/>
        <a:lstStyle/>
        <a:p>
          <a:endParaRPr lang="pt-BR"/>
        </a:p>
      </dgm:t>
    </dgm:pt>
    <dgm:pt modelId="{2FD0065E-DDDD-4638-BC70-6F7150D6F191}" type="pres">
      <dgm:prSet presAssocID="{E9BE7BC6-1710-4CCE-87D9-2463DA75195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251A713-43C1-4A70-BD2B-79AD83EF6F11}" type="pres">
      <dgm:prSet presAssocID="{B2987C6D-49C9-4965-9936-593C3FBB5F75}" presName="root1" presStyleCnt="0"/>
      <dgm:spPr/>
    </dgm:pt>
    <dgm:pt modelId="{17B0F4CB-FA44-41EB-8B66-9380296C9E6F}" type="pres">
      <dgm:prSet presAssocID="{B2987C6D-49C9-4965-9936-593C3FBB5F75}" presName="LevelOneTextNode" presStyleLbl="node0" presStyleIdx="0" presStyleCnt="1" custScaleX="439562" custScaleY="926512" custLinFactX="-128709" custLinFactNeighborX="-200000" custLinFactNeighborY="-27830">
        <dgm:presLayoutVars>
          <dgm:chPref val="3"/>
        </dgm:presLayoutVars>
      </dgm:prSet>
      <dgm:spPr/>
    </dgm:pt>
    <dgm:pt modelId="{F03634CA-FA66-4664-973E-92FEFF3D4978}" type="pres">
      <dgm:prSet presAssocID="{B2987C6D-49C9-4965-9936-593C3FBB5F75}" presName="level2hierChild" presStyleCnt="0"/>
      <dgm:spPr/>
    </dgm:pt>
    <dgm:pt modelId="{28FA624E-C0AE-4377-B686-A253FD3832F8}" type="pres">
      <dgm:prSet presAssocID="{5B3F6265-3E1D-47A6-AA00-790A35D4DFBE}" presName="conn2-1" presStyleLbl="parChTrans1D2" presStyleIdx="0" presStyleCnt="1"/>
      <dgm:spPr/>
    </dgm:pt>
    <dgm:pt modelId="{18DB7623-7929-4E83-AF71-D9A2DE7A9B5F}" type="pres">
      <dgm:prSet presAssocID="{5B3F6265-3E1D-47A6-AA00-790A35D4DFBE}" presName="connTx" presStyleLbl="parChTrans1D2" presStyleIdx="0" presStyleCnt="1"/>
      <dgm:spPr/>
    </dgm:pt>
    <dgm:pt modelId="{EACD07DF-AB4E-4243-9562-FF5D9C9A0A44}" type="pres">
      <dgm:prSet presAssocID="{3A8BBD98-5B1B-42FA-97E4-ECAD1CD58310}" presName="root2" presStyleCnt="0"/>
      <dgm:spPr/>
    </dgm:pt>
    <dgm:pt modelId="{148A4EB7-35E5-40E7-906E-3637F902322E}" type="pres">
      <dgm:prSet presAssocID="{3A8BBD98-5B1B-42FA-97E4-ECAD1CD58310}" presName="LevelTwoTextNode" presStyleLbl="node2" presStyleIdx="0" presStyleCnt="1" custScaleX="383384" custScaleY="843251" custLinFactX="-76301" custLinFactNeighborX="-100000" custLinFactNeighborY="-31634">
        <dgm:presLayoutVars>
          <dgm:chPref val="3"/>
        </dgm:presLayoutVars>
      </dgm:prSet>
      <dgm:spPr/>
    </dgm:pt>
    <dgm:pt modelId="{B103860B-B761-4B47-9FDD-4F1455BE3745}" type="pres">
      <dgm:prSet presAssocID="{3A8BBD98-5B1B-42FA-97E4-ECAD1CD58310}" presName="level3hierChild" presStyleCnt="0"/>
      <dgm:spPr/>
    </dgm:pt>
    <dgm:pt modelId="{A90B9BF3-8C9D-4793-B7A8-B5F0CF885203}" type="pres">
      <dgm:prSet presAssocID="{804BF56D-7845-4B83-A3CD-1C40E2612AEA}" presName="conn2-1" presStyleLbl="parChTrans1D3" presStyleIdx="0" presStyleCnt="3"/>
      <dgm:spPr/>
    </dgm:pt>
    <dgm:pt modelId="{A10A812C-C8D0-454A-BC59-C962B75635A6}" type="pres">
      <dgm:prSet presAssocID="{804BF56D-7845-4B83-A3CD-1C40E2612AEA}" presName="connTx" presStyleLbl="parChTrans1D3" presStyleIdx="0" presStyleCnt="3"/>
      <dgm:spPr/>
    </dgm:pt>
    <dgm:pt modelId="{87A32DEC-B042-4067-829C-84549FA8AEB0}" type="pres">
      <dgm:prSet presAssocID="{8B1FBF5E-02CF-4A00-9B4E-D6A8342EB167}" presName="root2" presStyleCnt="0"/>
      <dgm:spPr/>
    </dgm:pt>
    <dgm:pt modelId="{8E9BBB0C-378C-4AAF-8F4A-4704287D42B0}" type="pres">
      <dgm:prSet presAssocID="{8B1FBF5E-02CF-4A00-9B4E-D6A8342EB167}" presName="LevelTwoTextNode" presStyleLbl="node3" presStyleIdx="0" presStyleCnt="3" custScaleX="480963" custScaleY="627914" custLinFactX="35618" custLinFactNeighborX="100000" custLinFactNeighborY="94630">
        <dgm:presLayoutVars>
          <dgm:chPref val="3"/>
        </dgm:presLayoutVars>
      </dgm:prSet>
      <dgm:spPr/>
    </dgm:pt>
    <dgm:pt modelId="{AC807B5F-5DD9-40CA-BE55-6D41E5EC52F4}" type="pres">
      <dgm:prSet presAssocID="{8B1FBF5E-02CF-4A00-9B4E-D6A8342EB167}" presName="level3hierChild" presStyleCnt="0"/>
      <dgm:spPr/>
    </dgm:pt>
    <dgm:pt modelId="{CA5E886A-320D-4EB5-A868-2892CA70ACD8}" type="pres">
      <dgm:prSet presAssocID="{BB35E330-2752-4DEA-9EB5-C7913E032041}" presName="conn2-1" presStyleLbl="parChTrans1D4" presStyleIdx="0" presStyleCnt="17"/>
      <dgm:spPr/>
    </dgm:pt>
    <dgm:pt modelId="{61C9A0D8-9C9D-49BE-9963-1674609020CD}" type="pres">
      <dgm:prSet presAssocID="{BB35E330-2752-4DEA-9EB5-C7913E032041}" presName="connTx" presStyleLbl="parChTrans1D4" presStyleIdx="0" presStyleCnt="17"/>
      <dgm:spPr/>
    </dgm:pt>
    <dgm:pt modelId="{9A2B40AF-7004-4973-9B33-27714B6D8D6C}" type="pres">
      <dgm:prSet presAssocID="{59CA4F6D-8EEB-49FE-B3B5-B61A54C9887C}" presName="root2" presStyleCnt="0"/>
      <dgm:spPr/>
    </dgm:pt>
    <dgm:pt modelId="{FD54ED24-6A8A-494C-847C-9A3CEA3064BC}" type="pres">
      <dgm:prSet presAssocID="{59CA4F6D-8EEB-49FE-B3B5-B61A54C9887C}" presName="LevelTwoTextNode" presStyleLbl="node4" presStyleIdx="0" presStyleCnt="17" custScaleX="932253" custScaleY="320864" custLinFactX="124495" custLinFactNeighborX="200000" custLinFactNeighborY="-412">
        <dgm:presLayoutVars>
          <dgm:chPref val="3"/>
        </dgm:presLayoutVars>
      </dgm:prSet>
      <dgm:spPr/>
    </dgm:pt>
    <dgm:pt modelId="{49EBE0B8-303A-4415-8F16-1AEEA90266ED}" type="pres">
      <dgm:prSet presAssocID="{59CA4F6D-8EEB-49FE-B3B5-B61A54C9887C}" presName="level3hierChild" presStyleCnt="0"/>
      <dgm:spPr/>
    </dgm:pt>
    <dgm:pt modelId="{4082510D-D256-4D08-B932-B13FF255D34C}" type="pres">
      <dgm:prSet presAssocID="{2048336E-C82E-4E79-BD52-FE4E5CA09AA2}" presName="conn2-1" presStyleLbl="parChTrans1D4" presStyleIdx="1" presStyleCnt="17"/>
      <dgm:spPr/>
    </dgm:pt>
    <dgm:pt modelId="{5F58F374-2402-43A9-BB39-8E373BFC8AFE}" type="pres">
      <dgm:prSet presAssocID="{2048336E-C82E-4E79-BD52-FE4E5CA09AA2}" presName="connTx" presStyleLbl="parChTrans1D4" presStyleIdx="1" presStyleCnt="17"/>
      <dgm:spPr/>
    </dgm:pt>
    <dgm:pt modelId="{E5710840-7933-4729-ACB5-067F6A42DBF8}" type="pres">
      <dgm:prSet presAssocID="{13317ED5-D797-41AE-9B23-5951244BC4A0}" presName="root2" presStyleCnt="0"/>
      <dgm:spPr/>
    </dgm:pt>
    <dgm:pt modelId="{E9049E1D-973E-4B3B-BA04-0B9439FD32E6}" type="pres">
      <dgm:prSet presAssocID="{13317ED5-D797-41AE-9B23-5951244BC4A0}" presName="LevelTwoTextNode" presStyleLbl="node4" presStyleIdx="1" presStyleCnt="17" custScaleX="922633" custScaleY="216159" custLinFactX="134115" custLinFactNeighborX="200000" custLinFactNeighborY="-5901">
        <dgm:presLayoutVars>
          <dgm:chPref val="3"/>
        </dgm:presLayoutVars>
      </dgm:prSet>
      <dgm:spPr/>
    </dgm:pt>
    <dgm:pt modelId="{DC3AB422-19D8-464F-BF91-6C8DC2F193B3}" type="pres">
      <dgm:prSet presAssocID="{13317ED5-D797-41AE-9B23-5951244BC4A0}" presName="level3hierChild" presStyleCnt="0"/>
      <dgm:spPr/>
    </dgm:pt>
    <dgm:pt modelId="{163DA769-68F5-4B3E-B8AA-05755A37A22D}" type="pres">
      <dgm:prSet presAssocID="{1A7FF00D-6166-4577-BC25-706BD62B963F}" presName="conn2-1" presStyleLbl="parChTrans1D3" presStyleIdx="1" presStyleCnt="3"/>
      <dgm:spPr/>
    </dgm:pt>
    <dgm:pt modelId="{2333068C-3732-4547-925D-D810D09C5806}" type="pres">
      <dgm:prSet presAssocID="{1A7FF00D-6166-4577-BC25-706BD62B963F}" presName="connTx" presStyleLbl="parChTrans1D3" presStyleIdx="1" presStyleCnt="3"/>
      <dgm:spPr/>
    </dgm:pt>
    <dgm:pt modelId="{069B68E0-DED9-4269-BC84-E649C5C344B3}" type="pres">
      <dgm:prSet presAssocID="{2C99447F-6F02-4367-806F-ADD87C4FECCB}" presName="root2" presStyleCnt="0"/>
      <dgm:spPr/>
    </dgm:pt>
    <dgm:pt modelId="{D9BAC5CE-F606-4C74-8BAF-8F5FEA66B9C2}" type="pres">
      <dgm:prSet presAssocID="{2C99447F-6F02-4367-806F-ADD87C4FECCB}" presName="LevelTwoTextNode" presStyleLbl="node3" presStyleIdx="1" presStyleCnt="3" custScaleX="470403" custScaleY="463094" custLinFactX="8348" custLinFactY="13667" custLinFactNeighborX="100000" custLinFactNeighborY="100000">
        <dgm:presLayoutVars>
          <dgm:chPref val="3"/>
        </dgm:presLayoutVars>
      </dgm:prSet>
      <dgm:spPr/>
    </dgm:pt>
    <dgm:pt modelId="{129DA1C8-067A-426E-9304-EC96D3D115E6}" type="pres">
      <dgm:prSet presAssocID="{2C99447F-6F02-4367-806F-ADD87C4FECCB}" presName="level3hierChild" presStyleCnt="0"/>
      <dgm:spPr/>
    </dgm:pt>
    <dgm:pt modelId="{7D55D586-F0E4-4360-B446-9947B65A636F}" type="pres">
      <dgm:prSet presAssocID="{4F9637F4-F578-412F-B81A-841669AD91FC}" presName="conn2-1" presStyleLbl="parChTrans1D4" presStyleIdx="2" presStyleCnt="17"/>
      <dgm:spPr/>
    </dgm:pt>
    <dgm:pt modelId="{C7E40448-9AAF-410E-A8FD-52DAD08A4308}" type="pres">
      <dgm:prSet presAssocID="{4F9637F4-F578-412F-B81A-841669AD91FC}" presName="connTx" presStyleLbl="parChTrans1D4" presStyleIdx="2" presStyleCnt="17"/>
      <dgm:spPr/>
    </dgm:pt>
    <dgm:pt modelId="{CC1F9C1C-A24A-4909-9A0B-FE2259EC6C2D}" type="pres">
      <dgm:prSet presAssocID="{36ED7F36-3782-4707-BFA4-716C26FC4E0C}" presName="root2" presStyleCnt="0"/>
      <dgm:spPr/>
    </dgm:pt>
    <dgm:pt modelId="{AE19558D-D7F8-47EB-AC36-379C17E4028A}" type="pres">
      <dgm:prSet presAssocID="{36ED7F36-3782-4707-BFA4-716C26FC4E0C}" presName="LevelTwoTextNode" presStyleLbl="node4" presStyleIdx="2" presStyleCnt="17" custScaleX="933666" custScaleY="343171" custLinFactX="133642" custLinFactNeighborX="200000" custLinFactNeighborY="-15471">
        <dgm:presLayoutVars>
          <dgm:chPref val="3"/>
        </dgm:presLayoutVars>
      </dgm:prSet>
      <dgm:spPr/>
    </dgm:pt>
    <dgm:pt modelId="{AF73C1E4-FB60-47DC-96C3-6B7E92655338}" type="pres">
      <dgm:prSet presAssocID="{36ED7F36-3782-4707-BFA4-716C26FC4E0C}" presName="level3hierChild" presStyleCnt="0"/>
      <dgm:spPr/>
    </dgm:pt>
    <dgm:pt modelId="{6E4CFFE3-B471-4D39-8DB1-D80E30DC2973}" type="pres">
      <dgm:prSet presAssocID="{43AF1EB7-0F85-4102-9B80-E35EF6036EE2}" presName="conn2-1" presStyleLbl="parChTrans1D4" presStyleIdx="3" presStyleCnt="17"/>
      <dgm:spPr/>
    </dgm:pt>
    <dgm:pt modelId="{46EAAD8D-4BC6-49F9-A480-9FF5C615D97C}" type="pres">
      <dgm:prSet presAssocID="{43AF1EB7-0F85-4102-9B80-E35EF6036EE2}" presName="connTx" presStyleLbl="parChTrans1D4" presStyleIdx="3" presStyleCnt="17"/>
      <dgm:spPr/>
    </dgm:pt>
    <dgm:pt modelId="{ECC3294C-0E4A-42F2-87EE-80B18DA86BCE}" type="pres">
      <dgm:prSet presAssocID="{0F50D0C9-DE6E-4577-B467-42644F51F8BB}" presName="root2" presStyleCnt="0"/>
      <dgm:spPr/>
    </dgm:pt>
    <dgm:pt modelId="{D986472E-46FA-4B51-AFF0-00CB66C68DDB}" type="pres">
      <dgm:prSet presAssocID="{0F50D0C9-DE6E-4577-B467-42644F51F8BB}" presName="LevelTwoTextNode" presStyleLbl="node4" presStyleIdx="3" presStyleCnt="17" custScaleX="932763" custScaleY="256660" custLinFactX="134545" custLinFactNeighborX="200000" custLinFactNeighborY="-16236">
        <dgm:presLayoutVars>
          <dgm:chPref val="3"/>
        </dgm:presLayoutVars>
      </dgm:prSet>
      <dgm:spPr/>
    </dgm:pt>
    <dgm:pt modelId="{92C0E3AA-99B0-4028-B7B7-762753000928}" type="pres">
      <dgm:prSet presAssocID="{0F50D0C9-DE6E-4577-B467-42644F51F8BB}" presName="level3hierChild" presStyleCnt="0"/>
      <dgm:spPr/>
    </dgm:pt>
    <dgm:pt modelId="{48B9EA41-3234-4DB5-895D-5A3DFB06F5D7}" type="pres">
      <dgm:prSet presAssocID="{498ED489-847D-48F1-9771-68C05DFE723D}" presName="conn2-1" presStyleLbl="parChTrans1D4" presStyleIdx="4" presStyleCnt="17"/>
      <dgm:spPr/>
    </dgm:pt>
    <dgm:pt modelId="{AA49C048-D28D-4BF7-93C0-6909CC301084}" type="pres">
      <dgm:prSet presAssocID="{498ED489-847D-48F1-9771-68C05DFE723D}" presName="connTx" presStyleLbl="parChTrans1D4" presStyleIdx="4" presStyleCnt="17"/>
      <dgm:spPr/>
    </dgm:pt>
    <dgm:pt modelId="{62F9C80B-09C1-4A8C-9060-21B22789E42C}" type="pres">
      <dgm:prSet presAssocID="{AD632649-DF29-44FB-9A3B-2E82D6F4825D}" presName="root2" presStyleCnt="0"/>
      <dgm:spPr/>
    </dgm:pt>
    <dgm:pt modelId="{1BC93AE9-4D64-4949-9EC2-196A865A8623}" type="pres">
      <dgm:prSet presAssocID="{AD632649-DF29-44FB-9A3B-2E82D6F4825D}" presName="LevelTwoTextNode" presStyleLbl="node4" presStyleIdx="4" presStyleCnt="17" custScaleX="932763" custScaleY="408071" custLinFactX="134545" custLinFactNeighborX="200000" custLinFactNeighborY="-24751">
        <dgm:presLayoutVars>
          <dgm:chPref val="3"/>
        </dgm:presLayoutVars>
      </dgm:prSet>
      <dgm:spPr/>
    </dgm:pt>
    <dgm:pt modelId="{4CF6A98B-8164-4BAF-A448-D97B8D967045}" type="pres">
      <dgm:prSet presAssocID="{AD632649-DF29-44FB-9A3B-2E82D6F4825D}" presName="level3hierChild" presStyleCnt="0"/>
      <dgm:spPr/>
    </dgm:pt>
    <dgm:pt modelId="{174C6F9B-8CB9-40ED-A56C-A1FAD3E9966C}" type="pres">
      <dgm:prSet presAssocID="{FE333E95-1D05-4EA7-9259-EACF44BAD748}" presName="conn2-1" presStyleLbl="parChTrans1D4" presStyleIdx="5" presStyleCnt="17"/>
      <dgm:spPr/>
    </dgm:pt>
    <dgm:pt modelId="{7CB48448-9995-4FE4-A266-793E58164C1C}" type="pres">
      <dgm:prSet presAssocID="{FE333E95-1D05-4EA7-9259-EACF44BAD748}" presName="connTx" presStyleLbl="parChTrans1D4" presStyleIdx="5" presStyleCnt="17"/>
      <dgm:spPr/>
    </dgm:pt>
    <dgm:pt modelId="{7AA3D37F-62BE-4E30-9F04-51AD08AEEC65}" type="pres">
      <dgm:prSet presAssocID="{B7A8EF22-7982-4B1E-A507-3D28307D273D}" presName="root2" presStyleCnt="0"/>
      <dgm:spPr/>
    </dgm:pt>
    <dgm:pt modelId="{088C544D-E898-440D-AA0D-C71AB6F4BD88}" type="pres">
      <dgm:prSet presAssocID="{B7A8EF22-7982-4B1E-A507-3D28307D273D}" presName="LevelTwoTextNode" presStyleLbl="node4" presStyleIdx="5" presStyleCnt="17" custScaleX="932763" custScaleY="140404" custLinFactX="134545" custLinFactNeighborX="200000" custLinFactNeighborY="-40333">
        <dgm:presLayoutVars>
          <dgm:chPref val="3"/>
        </dgm:presLayoutVars>
      </dgm:prSet>
      <dgm:spPr/>
    </dgm:pt>
    <dgm:pt modelId="{623F92A5-5A67-44D4-9D0C-58BFE3413E67}" type="pres">
      <dgm:prSet presAssocID="{B7A8EF22-7982-4B1E-A507-3D28307D273D}" presName="level3hierChild" presStyleCnt="0"/>
      <dgm:spPr/>
    </dgm:pt>
    <dgm:pt modelId="{D8ECDD15-0DB6-4604-AA6D-80092B72A77F}" type="pres">
      <dgm:prSet presAssocID="{0D460BD0-4E95-4C07-9DC4-E329F6D44991}" presName="conn2-1" presStyleLbl="parChTrans1D4" presStyleIdx="6" presStyleCnt="17"/>
      <dgm:spPr/>
    </dgm:pt>
    <dgm:pt modelId="{2D07FA77-5999-455C-8039-04DF68F1D8C3}" type="pres">
      <dgm:prSet presAssocID="{0D460BD0-4E95-4C07-9DC4-E329F6D44991}" presName="connTx" presStyleLbl="parChTrans1D4" presStyleIdx="6" presStyleCnt="17"/>
      <dgm:spPr/>
    </dgm:pt>
    <dgm:pt modelId="{78BFE394-F5BF-4098-BA02-AC55F925C90B}" type="pres">
      <dgm:prSet presAssocID="{A13E0C46-F4CD-4594-A299-408D05402691}" presName="root2" presStyleCnt="0"/>
      <dgm:spPr/>
    </dgm:pt>
    <dgm:pt modelId="{DC63BB57-1CEF-4A81-A74A-ECE333758412}" type="pres">
      <dgm:prSet presAssocID="{A13E0C46-F4CD-4594-A299-408D05402691}" presName="LevelTwoTextNode" presStyleLbl="node4" presStyleIdx="6" presStyleCnt="17" custScaleX="932763" custScaleY="225897" custLinFactX="134545" custLinFactNeighborX="200000" custLinFactNeighborY="-48312">
        <dgm:presLayoutVars>
          <dgm:chPref val="3"/>
        </dgm:presLayoutVars>
      </dgm:prSet>
      <dgm:spPr/>
    </dgm:pt>
    <dgm:pt modelId="{A6464ADC-15A3-4B83-85A5-174C2EAEC8C8}" type="pres">
      <dgm:prSet presAssocID="{A13E0C46-F4CD-4594-A299-408D05402691}" presName="level3hierChild" presStyleCnt="0"/>
      <dgm:spPr/>
    </dgm:pt>
    <dgm:pt modelId="{C7A50486-A0FB-4059-BD18-9BB2336D5634}" type="pres">
      <dgm:prSet presAssocID="{5FC25F25-29D3-4DA5-9706-51E4CC9C1B87}" presName="conn2-1" presStyleLbl="parChTrans1D4" presStyleIdx="7" presStyleCnt="17"/>
      <dgm:spPr>
        <a:xfrm rot="21166716">
          <a:off x="7396946" y="3869081"/>
          <a:ext cx="963685" cy="4280"/>
        </a:xfrm>
        <a:custGeom>
          <a:avLst/>
          <a:gdLst/>
          <a:ahLst/>
          <a:cxnLst/>
          <a:rect l="0" t="0" r="0" b="0"/>
          <a:pathLst>
            <a:path>
              <a:moveTo>
                <a:pt x="0" y="2140"/>
              </a:moveTo>
              <a:lnTo>
                <a:pt x="963685" y="2140"/>
              </a:lnTo>
            </a:path>
          </a:pathLst>
        </a:custGeom>
      </dgm:spPr>
    </dgm:pt>
    <dgm:pt modelId="{751D2D55-7196-4924-8E65-D4D8CF6C918F}" type="pres">
      <dgm:prSet presAssocID="{5FC25F25-29D3-4DA5-9706-51E4CC9C1B87}" presName="connTx" presStyleLbl="parChTrans1D4" presStyleIdx="7" presStyleCnt="17"/>
      <dgm:spPr/>
    </dgm:pt>
    <dgm:pt modelId="{897BAC3F-9313-45A3-951E-89FC0FF76176}" type="pres">
      <dgm:prSet presAssocID="{94781A56-39B6-49A1-A58C-02ED7D5A0949}" presName="root2" presStyleCnt="0"/>
      <dgm:spPr/>
    </dgm:pt>
    <dgm:pt modelId="{89E3AFBE-3E8D-4823-9DF0-7F516F17A1EB}" type="pres">
      <dgm:prSet presAssocID="{94781A56-39B6-49A1-A58C-02ED7D5A0949}" presName="LevelTwoTextNode" presStyleLbl="node4" presStyleIdx="7" presStyleCnt="17" custScaleX="932763" custScaleY="225897" custLinFactX="134545" custLinFactNeighborX="200000" custLinFactNeighborY="-48312">
        <dgm:presLayoutVars>
          <dgm:chPref val="3"/>
        </dgm:presLayoutVars>
      </dgm:prSet>
      <dgm:spPr/>
    </dgm:pt>
    <dgm:pt modelId="{2D324842-0EE4-4028-BAD7-2FEB1AC20A99}" type="pres">
      <dgm:prSet presAssocID="{94781A56-39B6-49A1-A58C-02ED7D5A0949}" presName="level3hierChild" presStyleCnt="0"/>
      <dgm:spPr/>
    </dgm:pt>
    <dgm:pt modelId="{533ED0C2-C0A7-4172-BE71-1E644FADD747}" type="pres">
      <dgm:prSet presAssocID="{D2CA626D-4F8E-4AC4-9AE7-3D9C0D443C9E}" presName="conn2-1" presStyleLbl="parChTrans1D4" presStyleIdx="8" presStyleCnt="17"/>
      <dgm:spPr/>
    </dgm:pt>
    <dgm:pt modelId="{08471925-CD2B-45B7-AE78-39EAEAD632A5}" type="pres">
      <dgm:prSet presAssocID="{D2CA626D-4F8E-4AC4-9AE7-3D9C0D443C9E}" presName="connTx" presStyleLbl="parChTrans1D4" presStyleIdx="8" presStyleCnt="17"/>
      <dgm:spPr/>
    </dgm:pt>
    <dgm:pt modelId="{3E2C9F2B-66F7-4ED6-925F-68D1DA492D35}" type="pres">
      <dgm:prSet presAssocID="{1EBAF1E2-47F1-4E38-9BC9-3FEA4B450A1E}" presName="root2" presStyleCnt="0"/>
      <dgm:spPr/>
    </dgm:pt>
    <dgm:pt modelId="{662F09D3-0EB5-4E8B-9F29-C41BF17258AC}" type="pres">
      <dgm:prSet presAssocID="{1EBAF1E2-47F1-4E38-9BC9-3FEA4B450A1E}" presName="LevelTwoTextNode" presStyleLbl="node4" presStyleIdx="8" presStyleCnt="17" custScaleX="932763" custScaleY="263842" custLinFactX="134545" custLinFactNeighborX="200000" custLinFactNeighborY="-51467">
        <dgm:presLayoutVars>
          <dgm:chPref val="3"/>
        </dgm:presLayoutVars>
      </dgm:prSet>
      <dgm:spPr/>
    </dgm:pt>
    <dgm:pt modelId="{19E327AD-A8D4-4EF9-8430-4D30A55E8AD2}" type="pres">
      <dgm:prSet presAssocID="{1EBAF1E2-47F1-4E38-9BC9-3FEA4B450A1E}" presName="level3hierChild" presStyleCnt="0"/>
      <dgm:spPr/>
    </dgm:pt>
    <dgm:pt modelId="{E5976D02-3338-4DF3-8F45-775525361155}" type="pres">
      <dgm:prSet presAssocID="{23C69B62-007B-49FE-9D31-E89A7EFE2BD6}" presName="conn2-1" presStyleLbl="parChTrans1D4" presStyleIdx="9" presStyleCnt="17"/>
      <dgm:spPr/>
    </dgm:pt>
    <dgm:pt modelId="{52B1EE3F-C25C-42F5-8E11-B20CBC172646}" type="pres">
      <dgm:prSet presAssocID="{23C69B62-007B-49FE-9D31-E89A7EFE2BD6}" presName="connTx" presStyleLbl="parChTrans1D4" presStyleIdx="9" presStyleCnt="17"/>
      <dgm:spPr/>
    </dgm:pt>
    <dgm:pt modelId="{DA0AC422-8670-4529-8644-835BDAE2A9FB}" type="pres">
      <dgm:prSet presAssocID="{4F4D9799-0D9C-4369-8F73-41A6C6076EEA}" presName="root2" presStyleCnt="0"/>
      <dgm:spPr/>
    </dgm:pt>
    <dgm:pt modelId="{24C433D9-2F0D-4C6D-947D-BC8F139CF345}" type="pres">
      <dgm:prSet presAssocID="{4F4D9799-0D9C-4369-8F73-41A6C6076EEA}" presName="LevelTwoTextNode" presStyleLbl="node4" presStyleIdx="9" presStyleCnt="17" custScaleX="932763" custScaleY="128452" custLinFactX="134545" custLinFactNeighborX="200000" custLinFactNeighborY="-44956">
        <dgm:presLayoutVars>
          <dgm:chPref val="3"/>
        </dgm:presLayoutVars>
      </dgm:prSet>
      <dgm:spPr/>
    </dgm:pt>
    <dgm:pt modelId="{3EC097A3-B881-4848-BF13-957957C45553}" type="pres">
      <dgm:prSet presAssocID="{4F4D9799-0D9C-4369-8F73-41A6C6076EEA}" presName="level3hierChild" presStyleCnt="0"/>
      <dgm:spPr/>
    </dgm:pt>
    <dgm:pt modelId="{5744B071-3BDB-4D1E-8EEA-DBC5E6ECB82E}" type="pres">
      <dgm:prSet presAssocID="{111F3BF6-6FE8-4236-AECE-37379F215B7B}" presName="conn2-1" presStyleLbl="parChTrans1D4" presStyleIdx="10" presStyleCnt="17"/>
      <dgm:spPr/>
    </dgm:pt>
    <dgm:pt modelId="{7092F837-05C5-4188-B919-8999B68CC7AD}" type="pres">
      <dgm:prSet presAssocID="{111F3BF6-6FE8-4236-AECE-37379F215B7B}" presName="connTx" presStyleLbl="parChTrans1D4" presStyleIdx="10" presStyleCnt="17"/>
      <dgm:spPr/>
    </dgm:pt>
    <dgm:pt modelId="{BA99F089-4CB9-48B4-8707-55151DD5E344}" type="pres">
      <dgm:prSet presAssocID="{0EA1F0A7-FD9E-4E75-961A-3243486E1946}" presName="root2" presStyleCnt="0"/>
      <dgm:spPr/>
    </dgm:pt>
    <dgm:pt modelId="{3C042385-D2A0-4BE9-8169-F152CFE8CA1C}" type="pres">
      <dgm:prSet presAssocID="{0EA1F0A7-FD9E-4E75-961A-3243486E1946}" presName="LevelTwoTextNode" presStyleLbl="node4" presStyleIdx="10" presStyleCnt="17" custScaleX="932763" custScaleY="249844" custLinFactX="134545" custLinFactNeighborX="200000" custLinFactNeighborY="-44956">
        <dgm:presLayoutVars>
          <dgm:chPref val="3"/>
        </dgm:presLayoutVars>
      </dgm:prSet>
      <dgm:spPr/>
    </dgm:pt>
    <dgm:pt modelId="{62D2D8CA-DC25-4C6F-B403-78B2FF338BB0}" type="pres">
      <dgm:prSet presAssocID="{0EA1F0A7-FD9E-4E75-961A-3243486E1946}" presName="level3hierChild" presStyleCnt="0"/>
      <dgm:spPr/>
    </dgm:pt>
    <dgm:pt modelId="{821C57ED-CFB0-40F0-BC94-E00EE0CD4F4E}" type="pres">
      <dgm:prSet presAssocID="{523883A5-10BF-421C-B27C-AFD6020E5AA5}" presName="conn2-1" presStyleLbl="parChTrans1D4" presStyleIdx="11" presStyleCnt="17"/>
      <dgm:spPr/>
    </dgm:pt>
    <dgm:pt modelId="{6D2CF0F3-1EED-4B85-A45A-9B1B69FCABB6}" type="pres">
      <dgm:prSet presAssocID="{523883A5-10BF-421C-B27C-AFD6020E5AA5}" presName="connTx" presStyleLbl="parChTrans1D4" presStyleIdx="11" presStyleCnt="17"/>
      <dgm:spPr/>
    </dgm:pt>
    <dgm:pt modelId="{E5F5EE51-9434-439A-9BD2-0C61B7CA56D5}" type="pres">
      <dgm:prSet presAssocID="{334EE7CD-F4BB-40F7-AEA4-147A72AF9DE1}" presName="root2" presStyleCnt="0"/>
      <dgm:spPr/>
    </dgm:pt>
    <dgm:pt modelId="{95B7C5DF-4511-4462-ACE8-D75E1638EBD6}" type="pres">
      <dgm:prSet presAssocID="{334EE7CD-F4BB-40F7-AEA4-147A72AF9DE1}" presName="LevelTwoTextNode" presStyleLbl="node4" presStyleIdx="11" presStyleCnt="17" custScaleX="932763" custScaleY="134403" custLinFactX="134545" custLinFactNeighborX="200000" custLinFactNeighborY="-44956">
        <dgm:presLayoutVars>
          <dgm:chPref val="3"/>
        </dgm:presLayoutVars>
      </dgm:prSet>
      <dgm:spPr/>
    </dgm:pt>
    <dgm:pt modelId="{1ADA9A94-4C97-49F6-8F5C-D91C0995FFCF}" type="pres">
      <dgm:prSet presAssocID="{334EE7CD-F4BB-40F7-AEA4-147A72AF9DE1}" presName="level3hierChild" presStyleCnt="0"/>
      <dgm:spPr/>
    </dgm:pt>
    <dgm:pt modelId="{F98073DC-86CD-495E-AFF3-5C5C63613A9F}" type="pres">
      <dgm:prSet presAssocID="{33C23829-2834-423B-B6E7-76BE203A2300}" presName="conn2-1" presStyleLbl="parChTrans1D4" presStyleIdx="12" presStyleCnt="17"/>
      <dgm:spPr/>
    </dgm:pt>
    <dgm:pt modelId="{177BEF51-A0AF-46B1-A784-EF372E09745F}" type="pres">
      <dgm:prSet presAssocID="{33C23829-2834-423B-B6E7-76BE203A2300}" presName="connTx" presStyleLbl="parChTrans1D4" presStyleIdx="12" presStyleCnt="17"/>
      <dgm:spPr/>
    </dgm:pt>
    <dgm:pt modelId="{76EC7F5B-7403-4E4F-87DB-DC912AB8336A}" type="pres">
      <dgm:prSet presAssocID="{61161625-8BC0-45F7-80BC-F0692A2E63F7}" presName="root2" presStyleCnt="0"/>
      <dgm:spPr/>
    </dgm:pt>
    <dgm:pt modelId="{59920E56-CF81-4E19-BC30-E451C76600B7}" type="pres">
      <dgm:prSet presAssocID="{61161625-8BC0-45F7-80BC-F0692A2E63F7}" presName="LevelTwoTextNode" presStyleLbl="node4" presStyleIdx="12" presStyleCnt="17" custScaleX="932763" custScaleY="134403" custLinFactX="134545" custLinFactNeighborX="200000" custLinFactNeighborY="-43391">
        <dgm:presLayoutVars>
          <dgm:chPref val="3"/>
        </dgm:presLayoutVars>
      </dgm:prSet>
      <dgm:spPr/>
    </dgm:pt>
    <dgm:pt modelId="{9DEA0735-1F55-4B69-B242-F6D95C2AC405}" type="pres">
      <dgm:prSet presAssocID="{61161625-8BC0-45F7-80BC-F0692A2E63F7}" presName="level3hierChild" presStyleCnt="0"/>
      <dgm:spPr/>
    </dgm:pt>
    <dgm:pt modelId="{4968EBF2-3FA5-4502-A388-FC32BA007A66}" type="pres">
      <dgm:prSet presAssocID="{14B37E3C-B821-4747-94E9-A512BC1C3D67}" presName="conn2-1" presStyleLbl="parChTrans1D4" presStyleIdx="13" presStyleCnt="17"/>
      <dgm:spPr/>
    </dgm:pt>
    <dgm:pt modelId="{694B6384-E500-493C-BA3D-92BE408A46A7}" type="pres">
      <dgm:prSet presAssocID="{14B37E3C-B821-4747-94E9-A512BC1C3D67}" presName="connTx" presStyleLbl="parChTrans1D4" presStyleIdx="13" presStyleCnt="17"/>
      <dgm:spPr/>
    </dgm:pt>
    <dgm:pt modelId="{2607FD99-B1EC-48D5-B42E-C59327BAE24B}" type="pres">
      <dgm:prSet presAssocID="{96C2F7D1-7BFB-4FF7-8433-3E0E007EEDCB}" presName="root2" presStyleCnt="0"/>
      <dgm:spPr/>
    </dgm:pt>
    <dgm:pt modelId="{BE51D784-0887-48AD-9335-2CB0D3D8907D}" type="pres">
      <dgm:prSet presAssocID="{96C2F7D1-7BFB-4FF7-8433-3E0E007EEDCB}" presName="LevelTwoTextNode" presStyleLbl="node4" presStyleIdx="13" presStyleCnt="17" custScaleX="932763" custScaleY="259219" custLinFactX="134545" custLinFactNeighborX="200000" custLinFactNeighborY="-40127">
        <dgm:presLayoutVars>
          <dgm:chPref val="3"/>
        </dgm:presLayoutVars>
      </dgm:prSet>
      <dgm:spPr/>
    </dgm:pt>
    <dgm:pt modelId="{4B3473F9-C602-46E3-8696-13A684E0804B}" type="pres">
      <dgm:prSet presAssocID="{96C2F7D1-7BFB-4FF7-8433-3E0E007EEDCB}" presName="level3hierChild" presStyleCnt="0"/>
      <dgm:spPr/>
    </dgm:pt>
    <dgm:pt modelId="{6193AD1E-7CC1-480D-89B5-AF264C5F638C}" type="pres">
      <dgm:prSet presAssocID="{817D2F30-B4CC-467E-8253-7FB53B276C29}" presName="conn2-1" presStyleLbl="parChTrans1D3" presStyleIdx="2" presStyleCnt="3"/>
      <dgm:spPr/>
    </dgm:pt>
    <dgm:pt modelId="{6FD29BFF-5D15-45FB-8B78-78962EF764BB}" type="pres">
      <dgm:prSet presAssocID="{817D2F30-B4CC-467E-8253-7FB53B276C29}" presName="connTx" presStyleLbl="parChTrans1D3" presStyleIdx="2" presStyleCnt="3"/>
      <dgm:spPr/>
    </dgm:pt>
    <dgm:pt modelId="{E05445E0-3FBC-4E03-A531-BE603D1F95F6}" type="pres">
      <dgm:prSet presAssocID="{FFAF65C5-8F84-4725-8802-78FC43CDCB76}" presName="root2" presStyleCnt="0"/>
      <dgm:spPr/>
    </dgm:pt>
    <dgm:pt modelId="{1D3CA7F4-3256-4844-821D-6A0020229785}" type="pres">
      <dgm:prSet presAssocID="{FFAF65C5-8F84-4725-8802-78FC43CDCB76}" presName="LevelTwoTextNode" presStyleLbl="node3" presStyleIdx="2" presStyleCnt="3" custScaleX="480617" custScaleY="644550" custLinFactX="25770" custLinFactNeighborX="100000" custLinFactNeighborY="-95780">
        <dgm:presLayoutVars>
          <dgm:chPref val="3"/>
        </dgm:presLayoutVars>
      </dgm:prSet>
      <dgm:spPr/>
    </dgm:pt>
    <dgm:pt modelId="{C9654D05-B20C-4094-BD2F-B65C9458D0C7}" type="pres">
      <dgm:prSet presAssocID="{FFAF65C5-8F84-4725-8802-78FC43CDCB76}" presName="level3hierChild" presStyleCnt="0"/>
      <dgm:spPr/>
    </dgm:pt>
    <dgm:pt modelId="{C46D419D-9536-41B9-B94D-663DFD32C2FB}" type="pres">
      <dgm:prSet presAssocID="{4F556585-7CE0-41F4-B154-7934DC9F2107}" presName="conn2-1" presStyleLbl="parChTrans1D4" presStyleIdx="14" presStyleCnt="17"/>
      <dgm:spPr/>
    </dgm:pt>
    <dgm:pt modelId="{E10FA52D-A758-4C19-A00E-150E0D69F8F4}" type="pres">
      <dgm:prSet presAssocID="{4F556585-7CE0-41F4-B154-7934DC9F2107}" presName="connTx" presStyleLbl="parChTrans1D4" presStyleIdx="14" presStyleCnt="17"/>
      <dgm:spPr/>
    </dgm:pt>
    <dgm:pt modelId="{90F061AB-3FDA-448F-B5BC-C4F72D09998E}" type="pres">
      <dgm:prSet presAssocID="{42912E6F-2569-47A8-A458-42804D393414}" presName="root2" presStyleCnt="0"/>
      <dgm:spPr/>
    </dgm:pt>
    <dgm:pt modelId="{946488D4-0911-49F4-80DA-6EFA9E35AFD6}" type="pres">
      <dgm:prSet presAssocID="{42912E6F-2569-47A8-A458-42804D393414}" presName="LevelTwoTextNode" presStyleLbl="node4" presStyleIdx="14" presStyleCnt="17" custScaleX="927748" custScaleY="198276" custLinFactX="129346" custLinFactNeighborX="200000" custLinFactNeighborY="-36881">
        <dgm:presLayoutVars>
          <dgm:chPref val="3"/>
        </dgm:presLayoutVars>
      </dgm:prSet>
      <dgm:spPr/>
    </dgm:pt>
    <dgm:pt modelId="{CE729EE4-6FD4-4080-84E6-7074EE7FA4F6}" type="pres">
      <dgm:prSet presAssocID="{42912E6F-2569-47A8-A458-42804D393414}" presName="level3hierChild" presStyleCnt="0"/>
      <dgm:spPr/>
    </dgm:pt>
    <dgm:pt modelId="{2A5B3BED-DF0B-41D0-83AB-F70B2524B0BB}" type="pres">
      <dgm:prSet presAssocID="{B0CE461A-8F3B-48A0-B5EA-53DD5E9897C7}" presName="conn2-1" presStyleLbl="parChTrans1D4" presStyleIdx="15" presStyleCnt="17"/>
      <dgm:spPr/>
    </dgm:pt>
    <dgm:pt modelId="{EBBFAC38-B6BF-4A4A-B7EA-7EE60909A5BB}" type="pres">
      <dgm:prSet presAssocID="{B0CE461A-8F3B-48A0-B5EA-53DD5E9897C7}" presName="connTx" presStyleLbl="parChTrans1D4" presStyleIdx="15" presStyleCnt="17"/>
      <dgm:spPr/>
    </dgm:pt>
    <dgm:pt modelId="{1A88F61E-88DC-42A4-9FF5-55D25752AD9A}" type="pres">
      <dgm:prSet presAssocID="{39E255E0-EEA5-4CE3-A116-534D44358FAA}" presName="root2" presStyleCnt="0"/>
      <dgm:spPr/>
    </dgm:pt>
    <dgm:pt modelId="{9640E3C6-88FF-493C-8A54-827544D9B221}" type="pres">
      <dgm:prSet presAssocID="{39E255E0-EEA5-4CE3-A116-534D44358FAA}" presName="LevelTwoTextNode" presStyleLbl="node4" presStyleIdx="15" presStyleCnt="17" custScaleX="933771" custScaleY="279177" custLinFactX="123323" custLinFactNeighborX="200000" custLinFactNeighborY="-31339">
        <dgm:presLayoutVars>
          <dgm:chPref val="3"/>
        </dgm:presLayoutVars>
      </dgm:prSet>
      <dgm:spPr/>
    </dgm:pt>
    <dgm:pt modelId="{21FD61C9-A01D-4FA4-B87C-A0D5E0FB27D7}" type="pres">
      <dgm:prSet presAssocID="{39E255E0-EEA5-4CE3-A116-534D44358FAA}" presName="level3hierChild" presStyleCnt="0"/>
      <dgm:spPr/>
    </dgm:pt>
    <dgm:pt modelId="{E121F1F7-7E04-40DD-BCC6-214897283FC0}" type="pres">
      <dgm:prSet presAssocID="{1ACB6247-F65D-4956-8716-042CD8589138}" presName="conn2-1" presStyleLbl="parChTrans1D4" presStyleIdx="16" presStyleCnt="17"/>
      <dgm:spPr/>
    </dgm:pt>
    <dgm:pt modelId="{720B3D6C-08BF-44FB-A665-0130A35AC4A2}" type="pres">
      <dgm:prSet presAssocID="{1ACB6247-F65D-4956-8716-042CD8589138}" presName="connTx" presStyleLbl="parChTrans1D4" presStyleIdx="16" presStyleCnt="17"/>
      <dgm:spPr/>
    </dgm:pt>
    <dgm:pt modelId="{A3E9BB47-CDF6-48EB-A65A-2C016BED8D2D}" type="pres">
      <dgm:prSet presAssocID="{F7452A39-FB7A-41B4-A7EF-66F28552C82D}" presName="root2" presStyleCnt="0"/>
      <dgm:spPr/>
    </dgm:pt>
    <dgm:pt modelId="{3C45F9E7-2081-4A0B-95FF-0DC32813B7B0}" type="pres">
      <dgm:prSet presAssocID="{F7452A39-FB7A-41B4-A7EF-66F28552C82D}" presName="LevelTwoTextNode" presStyleLbl="node4" presStyleIdx="16" presStyleCnt="17" custScaleX="933771" custScaleY="134826" custLinFactX="123323" custLinFactNeighborX="200000" custLinFactNeighborY="-13213">
        <dgm:presLayoutVars>
          <dgm:chPref val="3"/>
        </dgm:presLayoutVars>
      </dgm:prSet>
      <dgm:spPr/>
    </dgm:pt>
    <dgm:pt modelId="{DFF476E6-959F-48A6-8B1F-19E496F05A25}" type="pres">
      <dgm:prSet presAssocID="{F7452A39-FB7A-41B4-A7EF-66F28552C82D}" presName="level3hierChild" presStyleCnt="0"/>
      <dgm:spPr/>
    </dgm:pt>
  </dgm:ptLst>
  <dgm:cxnLst>
    <dgm:cxn modelId="{FF629D04-CA03-421C-9BB2-DB395733786A}" type="presOf" srcId="{2048336E-C82E-4E79-BD52-FE4E5CA09AA2}" destId="{5F58F374-2402-43A9-BB39-8E373BFC8AFE}" srcOrd="1" destOrd="0" presId="urn:microsoft.com/office/officeart/2005/8/layout/hierarchy2"/>
    <dgm:cxn modelId="{A402C409-4F8F-41C4-B584-DB4070248F8F}" type="presOf" srcId="{E9BE7BC6-1710-4CCE-87D9-2463DA75195D}" destId="{2FD0065E-DDDD-4638-BC70-6F7150D6F191}" srcOrd="0" destOrd="0" presId="urn:microsoft.com/office/officeart/2005/8/layout/hierarchy2"/>
    <dgm:cxn modelId="{4CEFFE09-DD35-4C92-BB56-2A7FAA40EA35}" type="presOf" srcId="{804BF56D-7845-4B83-A3CD-1C40E2612AEA}" destId="{A10A812C-C8D0-454A-BC59-C962B75635A6}" srcOrd="1" destOrd="0" presId="urn:microsoft.com/office/officeart/2005/8/layout/hierarchy2"/>
    <dgm:cxn modelId="{BB08DC10-24FE-4EFC-9E6E-A356F686924B}" type="presOf" srcId="{43AF1EB7-0F85-4102-9B80-E35EF6036EE2}" destId="{46EAAD8D-4BC6-49F9-A480-9FF5C615D97C}" srcOrd="1" destOrd="0" presId="urn:microsoft.com/office/officeart/2005/8/layout/hierarchy2"/>
    <dgm:cxn modelId="{B1FF7911-4493-4247-A071-E52E9231C595}" srcId="{3A8BBD98-5B1B-42FA-97E4-ECAD1CD58310}" destId="{8B1FBF5E-02CF-4A00-9B4E-D6A8342EB167}" srcOrd="0" destOrd="0" parTransId="{804BF56D-7845-4B83-A3CD-1C40E2612AEA}" sibTransId="{48903F72-BA48-4AC9-80B0-03C2277BEE66}"/>
    <dgm:cxn modelId="{1D367512-EB1B-4DE1-BA80-C4CDFFA6DF3A}" type="presOf" srcId="{FE333E95-1D05-4EA7-9259-EACF44BAD748}" destId="{7CB48448-9995-4FE4-A266-793E58164C1C}" srcOrd="1" destOrd="0" presId="urn:microsoft.com/office/officeart/2005/8/layout/hierarchy2"/>
    <dgm:cxn modelId="{03483816-F7BD-453F-BB0F-1469F05F6CE9}" type="presOf" srcId="{0D460BD0-4E95-4C07-9DC4-E329F6D44991}" destId="{2D07FA77-5999-455C-8039-04DF68F1D8C3}" srcOrd="1" destOrd="0" presId="urn:microsoft.com/office/officeart/2005/8/layout/hierarchy2"/>
    <dgm:cxn modelId="{A6FAC516-A7CD-499B-B32D-95D492CA948B}" type="presOf" srcId="{B0CE461A-8F3B-48A0-B5EA-53DD5E9897C7}" destId="{2A5B3BED-DF0B-41D0-83AB-F70B2524B0BB}" srcOrd="0" destOrd="0" presId="urn:microsoft.com/office/officeart/2005/8/layout/hierarchy2"/>
    <dgm:cxn modelId="{D5803817-0388-4739-8E6C-90F02AA0EE75}" type="presOf" srcId="{4F9637F4-F578-412F-B81A-841669AD91FC}" destId="{7D55D586-F0E4-4360-B446-9947B65A636F}" srcOrd="0" destOrd="0" presId="urn:microsoft.com/office/officeart/2005/8/layout/hierarchy2"/>
    <dgm:cxn modelId="{3D162D23-382F-4CB1-BFD1-87CA1DBB00F6}" type="presOf" srcId="{523883A5-10BF-421C-B27C-AFD6020E5AA5}" destId="{6D2CF0F3-1EED-4B85-A45A-9B1B69FCABB6}" srcOrd="1" destOrd="0" presId="urn:microsoft.com/office/officeart/2005/8/layout/hierarchy2"/>
    <dgm:cxn modelId="{6D505F23-EC0B-4716-A4DC-E4D520B634A5}" type="presOf" srcId="{23C69B62-007B-49FE-9D31-E89A7EFE2BD6}" destId="{52B1EE3F-C25C-42F5-8E11-B20CBC172646}" srcOrd="1" destOrd="0" presId="urn:microsoft.com/office/officeart/2005/8/layout/hierarchy2"/>
    <dgm:cxn modelId="{967A3924-645E-417B-BFBD-8246052D931A}" type="presOf" srcId="{334EE7CD-F4BB-40F7-AEA4-147A72AF9DE1}" destId="{95B7C5DF-4511-4462-ACE8-D75E1638EBD6}" srcOrd="0" destOrd="0" presId="urn:microsoft.com/office/officeart/2005/8/layout/hierarchy2"/>
    <dgm:cxn modelId="{955EBC25-3A9F-478C-93BA-7E33C9E0A55F}" type="presOf" srcId="{D2CA626D-4F8E-4AC4-9AE7-3D9C0D443C9E}" destId="{08471925-CD2B-45B7-AE78-39EAEAD632A5}" srcOrd="1" destOrd="0" presId="urn:microsoft.com/office/officeart/2005/8/layout/hierarchy2"/>
    <dgm:cxn modelId="{1A1A5F2A-8B80-4210-A38F-1FFDBAE8EAA0}" type="presOf" srcId="{498ED489-847D-48F1-9771-68C05DFE723D}" destId="{48B9EA41-3234-4DB5-895D-5A3DFB06F5D7}" srcOrd="0" destOrd="0" presId="urn:microsoft.com/office/officeart/2005/8/layout/hierarchy2"/>
    <dgm:cxn modelId="{FD86FF30-146C-4054-9D92-4B7B074F812A}" type="presOf" srcId="{AD632649-DF29-44FB-9A3B-2E82D6F4825D}" destId="{1BC93AE9-4D64-4949-9EC2-196A865A8623}" srcOrd="0" destOrd="0" presId="urn:microsoft.com/office/officeart/2005/8/layout/hierarchy2"/>
    <dgm:cxn modelId="{B5DDE833-434D-41DE-A15A-47DDF6328B39}" type="presOf" srcId="{33C23829-2834-423B-B6E7-76BE203A2300}" destId="{F98073DC-86CD-495E-AFF3-5C5C63613A9F}" srcOrd="0" destOrd="0" presId="urn:microsoft.com/office/officeart/2005/8/layout/hierarchy2"/>
    <dgm:cxn modelId="{4E21D436-2012-46C3-AA1E-08E60B19C370}" type="presOf" srcId="{5B3F6265-3E1D-47A6-AA00-790A35D4DFBE}" destId="{28FA624E-C0AE-4377-B686-A253FD3832F8}" srcOrd="0" destOrd="0" presId="urn:microsoft.com/office/officeart/2005/8/layout/hierarchy2"/>
    <dgm:cxn modelId="{4D6D4737-0D16-411C-8B8B-CD81F7DFE2A3}" type="presOf" srcId="{5FC25F25-29D3-4DA5-9706-51E4CC9C1B87}" destId="{C7A50486-A0FB-4059-BD18-9BB2336D5634}" srcOrd="0" destOrd="0" presId="urn:microsoft.com/office/officeart/2005/8/layout/hierarchy2"/>
    <dgm:cxn modelId="{A4C87D3B-467F-43AD-8288-3EAAAAA89BD4}" srcId="{8B1FBF5E-02CF-4A00-9B4E-D6A8342EB167}" destId="{59CA4F6D-8EEB-49FE-B3B5-B61A54C9887C}" srcOrd="0" destOrd="0" parTransId="{BB35E330-2752-4DEA-9EB5-C7913E032041}" sibTransId="{858458E2-E4DA-42E9-A801-E0C9706088EA}"/>
    <dgm:cxn modelId="{5349665C-49D9-4C29-BC07-DF6A7CC3865C}" type="presOf" srcId="{817D2F30-B4CC-467E-8253-7FB53B276C29}" destId="{6193AD1E-7CC1-480D-89B5-AF264C5F638C}" srcOrd="0" destOrd="0" presId="urn:microsoft.com/office/officeart/2005/8/layout/hierarchy2"/>
    <dgm:cxn modelId="{1E27C15C-6AC6-44DD-A622-DEBE27A5B79A}" type="presOf" srcId="{43AF1EB7-0F85-4102-9B80-E35EF6036EE2}" destId="{6E4CFFE3-B471-4D39-8DB1-D80E30DC2973}" srcOrd="0" destOrd="0" presId="urn:microsoft.com/office/officeart/2005/8/layout/hierarchy2"/>
    <dgm:cxn modelId="{BD7D8460-ABDF-4AE2-92B3-6578C05CA8A7}" type="presOf" srcId="{61161625-8BC0-45F7-80BC-F0692A2E63F7}" destId="{59920E56-CF81-4E19-BC30-E451C76600B7}" srcOrd="0" destOrd="0" presId="urn:microsoft.com/office/officeart/2005/8/layout/hierarchy2"/>
    <dgm:cxn modelId="{19FFDA62-9E25-416C-A899-E219880338FF}" srcId="{3A8BBD98-5B1B-42FA-97E4-ECAD1CD58310}" destId="{2C99447F-6F02-4367-806F-ADD87C4FECCB}" srcOrd="1" destOrd="0" parTransId="{1A7FF00D-6166-4577-BC25-706BD62B963F}" sibTransId="{BC15EC3B-298F-42CB-8861-D0C416F65DE4}"/>
    <dgm:cxn modelId="{C413F564-52CE-44CF-B51A-DA8D4DEE4178}" srcId="{2C99447F-6F02-4367-806F-ADD87C4FECCB}" destId="{1EBAF1E2-47F1-4E38-9BC9-3FEA4B450A1E}" srcOrd="6" destOrd="0" parTransId="{D2CA626D-4F8E-4AC4-9AE7-3D9C0D443C9E}" sibTransId="{E69FA44D-20BF-4DCC-9BF6-497960FEFCB8}"/>
    <dgm:cxn modelId="{C0966E45-E73E-4ED6-AFA1-D80401061829}" type="presOf" srcId="{4F9637F4-F578-412F-B81A-841669AD91FC}" destId="{C7E40448-9AAF-410E-A8FD-52DAD08A4308}" srcOrd="1" destOrd="0" presId="urn:microsoft.com/office/officeart/2005/8/layout/hierarchy2"/>
    <dgm:cxn modelId="{43977A46-2446-420E-9542-4B303F934AF1}" type="presOf" srcId="{1ACB6247-F65D-4956-8716-042CD8589138}" destId="{E121F1F7-7E04-40DD-BCC6-214897283FC0}" srcOrd="0" destOrd="0" presId="urn:microsoft.com/office/officeart/2005/8/layout/hierarchy2"/>
    <dgm:cxn modelId="{8307AF69-F7C8-4610-8699-F26ED9A714C2}" type="presOf" srcId="{4F556585-7CE0-41F4-B154-7934DC9F2107}" destId="{E10FA52D-A758-4C19-A00E-150E0D69F8F4}" srcOrd="1" destOrd="0" presId="urn:microsoft.com/office/officeart/2005/8/layout/hierarchy2"/>
    <dgm:cxn modelId="{2BA1274A-B86B-4A2D-AE7E-873B8F858E28}" type="presOf" srcId="{1ACB6247-F65D-4956-8716-042CD8589138}" destId="{720B3D6C-08BF-44FB-A665-0130A35AC4A2}" srcOrd="1" destOrd="0" presId="urn:microsoft.com/office/officeart/2005/8/layout/hierarchy2"/>
    <dgm:cxn modelId="{623DB26A-7EE7-433C-8BC7-F9AD300EDF81}" type="presOf" srcId="{523883A5-10BF-421C-B27C-AFD6020E5AA5}" destId="{821C57ED-CFB0-40F0-BC94-E00EE0CD4F4E}" srcOrd="0" destOrd="0" presId="urn:microsoft.com/office/officeart/2005/8/layout/hierarchy2"/>
    <dgm:cxn modelId="{2A28664B-BC5F-4B38-9BA7-87FDB79FDAF6}" type="presOf" srcId="{FE333E95-1D05-4EA7-9259-EACF44BAD748}" destId="{174C6F9B-8CB9-40ED-A56C-A1FAD3E9966C}" srcOrd="0" destOrd="0" presId="urn:microsoft.com/office/officeart/2005/8/layout/hierarchy2"/>
    <dgm:cxn modelId="{A7B4144E-8059-4AD2-95E7-92DEFBEBF579}" type="presOf" srcId="{111F3BF6-6FE8-4236-AECE-37379F215B7B}" destId="{5744B071-3BDB-4D1E-8EEA-DBC5E6ECB82E}" srcOrd="0" destOrd="0" presId="urn:microsoft.com/office/officeart/2005/8/layout/hierarchy2"/>
    <dgm:cxn modelId="{ADA30F71-B158-420F-A167-33E7A9D45D84}" type="presOf" srcId="{804BF56D-7845-4B83-A3CD-1C40E2612AEA}" destId="{A90B9BF3-8C9D-4793-B7A8-B5F0CF885203}" srcOrd="0" destOrd="0" presId="urn:microsoft.com/office/officeart/2005/8/layout/hierarchy2"/>
    <dgm:cxn modelId="{4AB13753-1F0A-4EF9-BA00-504F682D3714}" type="presOf" srcId="{14B37E3C-B821-4747-94E9-A512BC1C3D67}" destId="{694B6384-E500-493C-BA3D-92BE408A46A7}" srcOrd="1" destOrd="0" presId="urn:microsoft.com/office/officeart/2005/8/layout/hierarchy2"/>
    <dgm:cxn modelId="{CB8B7E55-ABDD-4DE9-867E-7117482A5437}" type="presOf" srcId="{B7A8EF22-7982-4B1E-A507-3D28307D273D}" destId="{088C544D-E898-440D-AA0D-C71AB6F4BD88}" srcOrd="0" destOrd="0" presId="urn:microsoft.com/office/officeart/2005/8/layout/hierarchy2"/>
    <dgm:cxn modelId="{2BCD8256-2591-47FA-8426-4F39A3AB06AA}" srcId="{2C99447F-6F02-4367-806F-ADD87C4FECCB}" destId="{0EA1F0A7-FD9E-4E75-961A-3243486E1946}" srcOrd="8" destOrd="0" parTransId="{111F3BF6-6FE8-4236-AECE-37379F215B7B}" sibTransId="{EDDEC715-4100-4637-AB78-2AFCF4108CCF}"/>
    <dgm:cxn modelId="{9A20F078-4A00-4C3F-9FB7-C01D23EFCC2D}" type="presOf" srcId="{817D2F30-B4CC-467E-8253-7FB53B276C29}" destId="{6FD29BFF-5D15-45FB-8B78-78962EF764BB}" srcOrd="1" destOrd="0" presId="urn:microsoft.com/office/officeart/2005/8/layout/hierarchy2"/>
    <dgm:cxn modelId="{54EE355A-8613-460F-841F-6985401246A1}" type="presOf" srcId="{BB35E330-2752-4DEA-9EB5-C7913E032041}" destId="{CA5E886A-320D-4EB5-A868-2892CA70ACD8}" srcOrd="0" destOrd="0" presId="urn:microsoft.com/office/officeart/2005/8/layout/hierarchy2"/>
    <dgm:cxn modelId="{83CA557D-32BB-497B-939E-89DD2E5722CC}" type="presOf" srcId="{2C99447F-6F02-4367-806F-ADD87C4FECCB}" destId="{D9BAC5CE-F606-4C74-8BAF-8F5FEA66B9C2}" srcOrd="0" destOrd="0" presId="urn:microsoft.com/office/officeart/2005/8/layout/hierarchy2"/>
    <dgm:cxn modelId="{C3544287-63AE-426F-8D92-9D7D793BB8BC}" srcId="{E9BE7BC6-1710-4CCE-87D9-2463DA75195D}" destId="{B2987C6D-49C9-4965-9936-593C3FBB5F75}" srcOrd="0" destOrd="0" parTransId="{351FE528-342C-4A71-85DB-A5B4F20E0E74}" sibTransId="{AA9A6628-A985-4607-91A6-D4EB575613ED}"/>
    <dgm:cxn modelId="{1D65DB8C-8B10-4D17-BAC3-6A5DF7BE14DA}" type="presOf" srcId="{1A7FF00D-6166-4577-BC25-706BD62B963F}" destId="{2333068C-3732-4547-925D-D810D09C5806}" srcOrd="1" destOrd="0" presId="urn:microsoft.com/office/officeart/2005/8/layout/hierarchy2"/>
    <dgm:cxn modelId="{39804490-7687-4574-BD8F-9FFFD37BFBC3}" srcId="{2C99447F-6F02-4367-806F-ADD87C4FECCB}" destId="{AD632649-DF29-44FB-9A3B-2E82D6F4825D}" srcOrd="2" destOrd="0" parTransId="{498ED489-847D-48F1-9771-68C05DFE723D}" sibTransId="{094EEF5A-9B0E-443F-BF3B-21AEF7FB3FFE}"/>
    <dgm:cxn modelId="{F89C3C91-F004-4B5C-9F9F-E2D89E7F123F}" srcId="{2C99447F-6F02-4367-806F-ADD87C4FECCB}" destId="{0F50D0C9-DE6E-4577-B467-42644F51F8BB}" srcOrd="1" destOrd="0" parTransId="{43AF1EB7-0F85-4102-9B80-E35EF6036EE2}" sibTransId="{26A7C9C5-2D7F-4448-9891-316883E8B1F4}"/>
    <dgm:cxn modelId="{E4E84195-A098-4069-B057-106E46273498}" type="presOf" srcId="{59CA4F6D-8EEB-49FE-B3B5-B61A54C9887C}" destId="{FD54ED24-6A8A-494C-847C-9A3CEA3064BC}" srcOrd="0" destOrd="0" presId="urn:microsoft.com/office/officeart/2005/8/layout/hierarchy2"/>
    <dgm:cxn modelId="{CA240F97-1674-4D71-9A9E-4F1AF5D4781E}" type="presOf" srcId="{13317ED5-D797-41AE-9B23-5951244BC4A0}" destId="{E9049E1D-973E-4B3B-BA04-0B9439FD32E6}" srcOrd="0" destOrd="0" presId="urn:microsoft.com/office/officeart/2005/8/layout/hierarchy2"/>
    <dgm:cxn modelId="{01F3219D-0A17-4581-A3E8-DAB173759A90}" type="presOf" srcId="{D2CA626D-4F8E-4AC4-9AE7-3D9C0D443C9E}" destId="{533ED0C2-C0A7-4172-BE71-1E644FADD747}" srcOrd="0" destOrd="0" presId="urn:microsoft.com/office/officeart/2005/8/layout/hierarchy2"/>
    <dgm:cxn modelId="{37A0859F-5C07-4ADA-9A9B-AE01CA61A8C1}" type="presOf" srcId="{5B3F6265-3E1D-47A6-AA00-790A35D4DFBE}" destId="{18DB7623-7929-4E83-AF71-D9A2DE7A9B5F}" srcOrd="1" destOrd="0" presId="urn:microsoft.com/office/officeart/2005/8/layout/hierarchy2"/>
    <dgm:cxn modelId="{9FF3E0A3-3F24-4B23-B5ED-059375700D16}" type="presOf" srcId="{8B1FBF5E-02CF-4A00-9B4E-D6A8342EB167}" destId="{8E9BBB0C-378C-4AAF-8F4A-4704287D42B0}" srcOrd="0" destOrd="0" presId="urn:microsoft.com/office/officeart/2005/8/layout/hierarchy2"/>
    <dgm:cxn modelId="{110490A5-A877-4948-9723-5D9E7FA0978F}" srcId="{2C99447F-6F02-4367-806F-ADD87C4FECCB}" destId="{94781A56-39B6-49A1-A58C-02ED7D5A0949}" srcOrd="5" destOrd="0" parTransId="{5FC25F25-29D3-4DA5-9706-51E4CC9C1B87}" sibTransId="{2E4014C2-0938-4C1F-A53B-7F2EF3411455}"/>
    <dgm:cxn modelId="{0FB8BFA8-4081-457D-8B05-E5F807ABF52E}" type="presOf" srcId="{0EA1F0A7-FD9E-4E75-961A-3243486E1946}" destId="{3C042385-D2A0-4BE9-8169-F152CFE8CA1C}" srcOrd="0" destOrd="0" presId="urn:microsoft.com/office/officeart/2005/8/layout/hierarchy2"/>
    <dgm:cxn modelId="{0A495CA9-E93F-4796-B2CD-FD37036E1BCC}" srcId="{B2987C6D-49C9-4965-9936-593C3FBB5F75}" destId="{3A8BBD98-5B1B-42FA-97E4-ECAD1CD58310}" srcOrd="0" destOrd="0" parTransId="{5B3F6265-3E1D-47A6-AA00-790A35D4DFBE}" sibTransId="{7DA4EA70-2CF2-4B23-9DC0-85085526DA6E}"/>
    <dgm:cxn modelId="{4161A4AF-C651-429C-AF37-F5CBAD3EEAFB}" type="presOf" srcId="{1A7FF00D-6166-4577-BC25-706BD62B963F}" destId="{163DA769-68F5-4B3E-B8AA-05755A37A22D}" srcOrd="0" destOrd="0" presId="urn:microsoft.com/office/officeart/2005/8/layout/hierarchy2"/>
    <dgm:cxn modelId="{6A664DB1-8598-4CCF-B969-D09A8DAC6E57}" type="presOf" srcId="{39E255E0-EEA5-4CE3-A116-534D44358FAA}" destId="{9640E3C6-88FF-493C-8A54-827544D9B221}" srcOrd="0" destOrd="0" presId="urn:microsoft.com/office/officeart/2005/8/layout/hierarchy2"/>
    <dgm:cxn modelId="{AF040DB6-C818-47D8-A952-7A0FB7733C22}" type="presOf" srcId="{B2987C6D-49C9-4965-9936-593C3FBB5F75}" destId="{17B0F4CB-FA44-41EB-8B66-9380296C9E6F}" srcOrd="0" destOrd="0" presId="urn:microsoft.com/office/officeart/2005/8/layout/hierarchy2"/>
    <dgm:cxn modelId="{FA962EB6-104B-4352-93AD-1CC1EFCE47C8}" srcId="{FFAF65C5-8F84-4725-8802-78FC43CDCB76}" destId="{42912E6F-2569-47A8-A458-42804D393414}" srcOrd="0" destOrd="0" parTransId="{4F556585-7CE0-41F4-B154-7934DC9F2107}" sibTransId="{3091207F-EC88-416D-A273-0D79905536A8}"/>
    <dgm:cxn modelId="{52030EB8-9E5D-4694-BE16-D010FB5828FC}" srcId="{2C99447F-6F02-4367-806F-ADD87C4FECCB}" destId="{334EE7CD-F4BB-40F7-AEA4-147A72AF9DE1}" srcOrd="9" destOrd="0" parTransId="{523883A5-10BF-421C-B27C-AFD6020E5AA5}" sibTransId="{0B930CE5-AAD8-4BD7-94F6-3D3A800A0737}"/>
    <dgm:cxn modelId="{0366CABB-2EDC-43FB-9631-8E23548A2088}" type="presOf" srcId="{F7452A39-FB7A-41B4-A7EF-66F28552C82D}" destId="{3C45F9E7-2081-4A0B-95FF-0DC32813B7B0}" srcOrd="0" destOrd="0" presId="urn:microsoft.com/office/officeart/2005/8/layout/hierarchy2"/>
    <dgm:cxn modelId="{6F0712BF-A83F-440A-BDEE-681BBD2B6FFB}" type="presOf" srcId="{33C23829-2834-423B-B6E7-76BE203A2300}" destId="{177BEF51-A0AF-46B1-A784-EF372E09745F}" srcOrd="1" destOrd="0" presId="urn:microsoft.com/office/officeart/2005/8/layout/hierarchy2"/>
    <dgm:cxn modelId="{6EAA69C3-31B5-45C4-9A51-DE828B4B7504}" type="presOf" srcId="{0F50D0C9-DE6E-4577-B467-42644F51F8BB}" destId="{D986472E-46FA-4B51-AFF0-00CB66C68DDB}" srcOrd="0" destOrd="0" presId="urn:microsoft.com/office/officeart/2005/8/layout/hierarchy2"/>
    <dgm:cxn modelId="{7AA81AC6-1F87-4B34-BB54-37CD61844BEF}" type="presOf" srcId="{0D460BD0-4E95-4C07-9DC4-E329F6D44991}" destId="{D8ECDD15-0DB6-4604-AA6D-80092B72A77F}" srcOrd="0" destOrd="0" presId="urn:microsoft.com/office/officeart/2005/8/layout/hierarchy2"/>
    <dgm:cxn modelId="{586648D0-5873-4067-BE4E-B16CAD276FEC}" srcId="{2C99447F-6F02-4367-806F-ADD87C4FECCB}" destId="{B7A8EF22-7982-4B1E-A507-3D28307D273D}" srcOrd="3" destOrd="0" parTransId="{FE333E95-1D05-4EA7-9259-EACF44BAD748}" sibTransId="{BAEFF90B-F3A1-4896-838A-715183A5144C}"/>
    <dgm:cxn modelId="{4A0384D6-1A37-4F9B-B9A1-78D82081262C}" type="presOf" srcId="{1EBAF1E2-47F1-4E38-9BC9-3FEA4B450A1E}" destId="{662F09D3-0EB5-4E8B-9F29-C41BF17258AC}" srcOrd="0" destOrd="0" presId="urn:microsoft.com/office/officeart/2005/8/layout/hierarchy2"/>
    <dgm:cxn modelId="{B07D9DD6-79A9-470C-9A7D-2E3362B8EF43}" type="presOf" srcId="{5FC25F25-29D3-4DA5-9706-51E4CC9C1B87}" destId="{751D2D55-7196-4924-8E65-D4D8CF6C918F}" srcOrd="1" destOrd="0" presId="urn:microsoft.com/office/officeart/2005/8/layout/hierarchy2"/>
    <dgm:cxn modelId="{04A252D7-43FD-46C4-A1E1-F737C89345E3}" srcId="{2C99447F-6F02-4367-806F-ADD87C4FECCB}" destId="{96C2F7D1-7BFB-4FF7-8433-3E0E007EEDCB}" srcOrd="11" destOrd="0" parTransId="{14B37E3C-B821-4747-94E9-A512BC1C3D67}" sibTransId="{7265D7CB-8998-4573-913A-6D7598030F91}"/>
    <dgm:cxn modelId="{507DC6D7-5B3F-4BB6-B9C6-0E68D0B6788D}" type="presOf" srcId="{96C2F7D1-7BFB-4FF7-8433-3E0E007EEDCB}" destId="{BE51D784-0887-48AD-9335-2CB0D3D8907D}" srcOrd="0" destOrd="0" presId="urn:microsoft.com/office/officeart/2005/8/layout/hierarchy2"/>
    <dgm:cxn modelId="{D25A4ED8-1AF5-40D0-ACA1-0C5788EB0D92}" srcId="{8B1FBF5E-02CF-4A00-9B4E-D6A8342EB167}" destId="{13317ED5-D797-41AE-9B23-5951244BC4A0}" srcOrd="1" destOrd="0" parTransId="{2048336E-C82E-4E79-BD52-FE4E5CA09AA2}" sibTransId="{312F168C-51DB-44E0-9D3B-23D021BC0D5C}"/>
    <dgm:cxn modelId="{72F458D8-23D5-44E9-9193-D475A273A4B7}" type="presOf" srcId="{42912E6F-2569-47A8-A458-42804D393414}" destId="{946488D4-0911-49F4-80DA-6EFA9E35AFD6}" srcOrd="0" destOrd="0" presId="urn:microsoft.com/office/officeart/2005/8/layout/hierarchy2"/>
    <dgm:cxn modelId="{BE99FBD8-BE2E-4C15-9250-1D5E1C8980CC}" type="presOf" srcId="{BB35E330-2752-4DEA-9EB5-C7913E032041}" destId="{61C9A0D8-9C9D-49BE-9963-1674609020CD}" srcOrd="1" destOrd="0" presId="urn:microsoft.com/office/officeart/2005/8/layout/hierarchy2"/>
    <dgm:cxn modelId="{2D15C8DC-7B48-4F1B-A84F-C62533EFDE69}" srcId="{2C99447F-6F02-4367-806F-ADD87C4FECCB}" destId="{A13E0C46-F4CD-4594-A299-408D05402691}" srcOrd="4" destOrd="0" parTransId="{0D460BD0-4E95-4C07-9DC4-E329F6D44991}" sibTransId="{02D55909-AC59-405F-BF69-40A84469BF40}"/>
    <dgm:cxn modelId="{AC60B7DE-D5A7-4117-9318-AF76EB717A64}" srcId="{2C99447F-6F02-4367-806F-ADD87C4FECCB}" destId="{61161625-8BC0-45F7-80BC-F0692A2E63F7}" srcOrd="10" destOrd="0" parTransId="{33C23829-2834-423B-B6E7-76BE203A2300}" sibTransId="{FDDE1F3A-4D49-4418-A029-E292ED5EA5F9}"/>
    <dgm:cxn modelId="{B6B3F4DE-CECD-4F7A-8980-EF87974BC053}" type="presOf" srcId="{3A8BBD98-5B1B-42FA-97E4-ECAD1CD58310}" destId="{148A4EB7-35E5-40E7-906E-3637F902322E}" srcOrd="0" destOrd="0" presId="urn:microsoft.com/office/officeart/2005/8/layout/hierarchy2"/>
    <dgm:cxn modelId="{952FC1DF-33A2-4BFE-A5F9-24888CD71A16}" type="presOf" srcId="{94781A56-39B6-49A1-A58C-02ED7D5A0949}" destId="{89E3AFBE-3E8D-4823-9DF0-7F516F17A1EB}" srcOrd="0" destOrd="0" presId="urn:microsoft.com/office/officeart/2005/8/layout/hierarchy2"/>
    <dgm:cxn modelId="{6A62BFE7-A649-41DC-AC42-F2115BFF8B0E}" type="presOf" srcId="{B0CE461A-8F3B-48A0-B5EA-53DD5E9897C7}" destId="{EBBFAC38-B6BF-4A4A-B7EA-7EE60909A5BB}" srcOrd="1" destOrd="0" presId="urn:microsoft.com/office/officeart/2005/8/layout/hierarchy2"/>
    <dgm:cxn modelId="{154881EA-208B-4F15-BAFB-59AEBA3BC126}" type="presOf" srcId="{36ED7F36-3782-4707-BFA4-716C26FC4E0C}" destId="{AE19558D-D7F8-47EB-AC36-379C17E4028A}" srcOrd="0" destOrd="0" presId="urn:microsoft.com/office/officeart/2005/8/layout/hierarchy2"/>
    <dgm:cxn modelId="{B00FBFEB-332F-4B7B-AF22-AF6CDA6A5D9A}" srcId="{2C99447F-6F02-4367-806F-ADD87C4FECCB}" destId="{36ED7F36-3782-4707-BFA4-716C26FC4E0C}" srcOrd="0" destOrd="0" parTransId="{4F9637F4-F578-412F-B81A-841669AD91FC}" sibTransId="{327BA181-BF03-4B5B-9682-3D3B3F52523F}"/>
    <dgm:cxn modelId="{295DEBEB-C0B2-4798-B000-867BCA573776}" type="presOf" srcId="{23C69B62-007B-49FE-9D31-E89A7EFE2BD6}" destId="{E5976D02-3338-4DF3-8F45-775525361155}" srcOrd="0" destOrd="0" presId="urn:microsoft.com/office/officeart/2005/8/layout/hierarchy2"/>
    <dgm:cxn modelId="{7A2CF6EE-2FE0-4377-B91B-52FC0C716D85}" srcId="{FFAF65C5-8F84-4725-8802-78FC43CDCB76}" destId="{39E255E0-EEA5-4CE3-A116-534D44358FAA}" srcOrd="1" destOrd="0" parTransId="{B0CE461A-8F3B-48A0-B5EA-53DD5E9897C7}" sibTransId="{C63F27EE-9396-43FE-A9CE-33D88553E3F2}"/>
    <dgm:cxn modelId="{7EE8FAEF-2443-44D8-9FB1-CD9A64F89E74}" type="presOf" srcId="{4F4D9799-0D9C-4369-8F73-41A6C6076EEA}" destId="{24C433D9-2F0D-4C6D-947D-BC8F139CF345}" srcOrd="0" destOrd="0" presId="urn:microsoft.com/office/officeart/2005/8/layout/hierarchy2"/>
    <dgm:cxn modelId="{48CA5BF3-E0D4-4E5F-AA26-B523A87C38FC}" srcId="{2C99447F-6F02-4367-806F-ADD87C4FECCB}" destId="{4F4D9799-0D9C-4369-8F73-41A6C6076EEA}" srcOrd="7" destOrd="0" parTransId="{23C69B62-007B-49FE-9D31-E89A7EFE2BD6}" sibTransId="{8F2F10DF-E0FE-4460-86FC-DD645E95A8A8}"/>
    <dgm:cxn modelId="{68997EF6-DA71-4F8A-B97E-88914D3536A5}" type="presOf" srcId="{FFAF65C5-8F84-4725-8802-78FC43CDCB76}" destId="{1D3CA7F4-3256-4844-821D-6A0020229785}" srcOrd="0" destOrd="0" presId="urn:microsoft.com/office/officeart/2005/8/layout/hierarchy2"/>
    <dgm:cxn modelId="{72D31EFA-9FC5-406C-9759-943DD15ED128}" type="presOf" srcId="{4F556585-7CE0-41F4-B154-7934DC9F2107}" destId="{C46D419D-9536-41B9-B94D-663DFD32C2FB}" srcOrd="0" destOrd="0" presId="urn:microsoft.com/office/officeart/2005/8/layout/hierarchy2"/>
    <dgm:cxn modelId="{521777FA-2D32-4221-A37B-D9032B310C89}" type="presOf" srcId="{2048336E-C82E-4E79-BD52-FE4E5CA09AA2}" destId="{4082510D-D256-4D08-B932-B13FF255D34C}" srcOrd="0" destOrd="0" presId="urn:microsoft.com/office/officeart/2005/8/layout/hierarchy2"/>
    <dgm:cxn modelId="{F174AEFB-6C72-4229-800E-DCD14EEDCA58}" type="presOf" srcId="{A13E0C46-F4CD-4594-A299-408D05402691}" destId="{DC63BB57-1CEF-4A81-A74A-ECE333758412}" srcOrd="0" destOrd="0" presId="urn:microsoft.com/office/officeart/2005/8/layout/hierarchy2"/>
    <dgm:cxn modelId="{1E00EDFB-6B26-441F-AE83-28FF87A7CD25}" srcId="{FFAF65C5-8F84-4725-8802-78FC43CDCB76}" destId="{F7452A39-FB7A-41B4-A7EF-66F28552C82D}" srcOrd="2" destOrd="0" parTransId="{1ACB6247-F65D-4956-8716-042CD8589138}" sibTransId="{8E539234-3CBA-44A1-B312-77D12E9B16A8}"/>
    <dgm:cxn modelId="{8ED048FC-512E-4EFF-A10E-86F8453E311A}" type="presOf" srcId="{111F3BF6-6FE8-4236-AECE-37379F215B7B}" destId="{7092F837-05C5-4188-B919-8999B68CC7AD}" srcOrd="1" destOrd="0" presId="urn:microsoft.com/office/officeart/2005/8/layout/hierarchy2"/>
    <dgm:cxn modelId="{69A7C9FC-4C57-43E1-8023-C9F19C1877DB}" type="presOf" srcId="{14B37E3C-B821-4747-94E9-A512BC1C3D67}" destId="{4968EBF2-3FA5-4502-A388-FC32BA007A66}" srcOrd="0" destOrd="0" presId="urn:microsoft.com/office/officeart/2005/8/layout/hierarchy2"/>
    <dgm:cxn modelId="{148524FD-5268-4EA2-8D4E-490CC2CAE542}" srcId="{3A8BBD98-5B1B-42FA-97E4-ECAD1CD58310}" destId="{FFAF65C5-8F84-4725-8802-78FC43CDCB76}" srcOrd="2" destOrd="0" parTransId="{817D2F30-B4CC-467E-8253-7FB53B276C29}" sibTransId="{CA84EA18-7EBE-4F21-A139-CA4A1D73FD7E}"/>
    <dgm:cxn modelId="{243F8AFD-7EEA-4C27-AB64-517B90BE1D32}" type="presOf" srcId="{498ED489-847D-48F1-9771-68C05DFE723D}" destId="{AA49C048-D28D-4BF7-93C0-6909CC301084}" srcOrd="1" destOrd="0" presId="urn:microsoft.com/office/officeart/2005/8/layout/hierarchy2"/>
    <dgm:cxn modelId="{04153826-36C4-4D14-BE42-CBF671E3E59C}" type="presParOf" srcId="{2FD0065E-DDDD-4638-BC70-6F7150D6F191}" destId="{3251A713-43C1-4A70-BD2B-79AD83EF6F11}" srcOrd="0" destOrd="0" presId="urn:microsoft.com/office/officeart/2005/8/layout/hierarchy2"/>
    <dgm:cxn modelId="{571CC293-C3D1-4087-9310-2DE773214604}" type="presParOf" srcId="{3251A713-43C1-4A70-BD2B-79AD83EF6F11}" destId="{17B0F4CB-FA44-41EB-8B66-9380296C9E6F}" srcOrd="0" destOrd="0" presId="urn:microsoft.com/office/officeart/2005/8/layout/hierarchy2"/>
    <dgm:cxn modelId="{9AD38963-F407-4336-B727-9828603E7AAB}" type="presParOf" srcId="{3251A713-43C1-4A70-BD2B-79AD83EF6F11}" destId="{F03634CA-FA66-4664-973E-92FEFF3D4978}" srcOrd="1" destOrd="0" presId="urn:microsoft.com/office/officeart/2005/8/layout/hierarchy2"/>
    <dgm:cxn modelId="{AF415B33-158D-4B86-96CF-2568F3FCC7E8}" type="presParOf" srcId="{F03634CA-FA66-4664-973E-92FEFF3D4978}" destId="{28FA624E-C0AE-4377-B686-A253FD3832F8}" srcOrd="0" destOrd="0" presId="urn:microsoft.com/office/officeart/2005/8/layout/hierarchy2"/>
    <dgm:cxn modelId="{95F9D328-3D3A-4BAC-9098-6285C824B62C}" type="presParOf" srcId="{28FA624E-C0AE-4377-B686-A253FD3832F8}" destId="{18DB7623-7929-4E83-AF71-D9A2DE7A9B5F}" srcOrd="0" destOrd="0" presId="urn:microsoft.com/office/officeart/2005/8/layout/hierarchy2"/>
    <dgm:cxn modelId="{45783CA3-A291-432A-A562-E07E79744A1B}" type="presParOf" srcId="{F03634CA-FA66-4664-973E-92FEFF3D4978}" destId="{EACD07DF-AB4E-4243-9562-FF5D9C9A0A44}" srcOrd="1" destOrd="0" presId="urn:microsoft.com/office/officeart/2005/8/layout/hierarchy2"/>
    <dgm:cxn modelId="{A6EAA00B-E1B8-4F51-AC09-DD226C9F5D9F}" type="presParOf" srcId="{EACD07DF-AB4E-4243-9562-FF5D9C9A0A44}" destId="{148A4EB7-35E5-40E7-906E-3637F902322E}" srcOrd="0" destOrd="0" presId="urn:microsoft.com/office/officeart/2005/8/layout/hierarchy2"/>
    <dgm:cxn modelId="{F94E0718-86B3-4C71-8A3D-B65E61F40DB2}" type="presParOf" srcId="{EACD07DF-AB4E-4243-9562-FF5D9C9A0A44}" destId="{B103860B-B761-4B47-9FDD-4F1455BE3745}" srcOrd="1" destOrd="0" presId="urn:microsoft.com/office/officeart/2005/8/layout/hierarchy2"/>
    <dgm:cxn modelId="{5256BD28-39BA-41D4-8524-0CA1F8267E5E}" type="presParOf" srcId="{B103860B-B761-4B47-9FDD-4F1455BE3745}" destId="{A90B9BF3-8C9D-4793-B7A8-B5F0CF885203}" srcOrd="0" destOrd="0" presId="urn:microsoft.com/office/officeart/2005/8/layout/hierarchy2"/>
    <dgm:cxn modelId="{79C8395E-BB18-4DAE-BADE-97C069D48931}" type="presParOf" srcId="{A90B9BF3-8C9D-4793-B7A8-B5F0CF885203}" destId="{A10A812C-C8D0-454A-BC59-C962B75635A6}" srcOrd="0" destOrd="0" presId="urn:microsoft.com/office/officeart/2005/8/layout/hierarchy2"/>
    <dgm:cxn modelId="{D0FE17C8-0410-4392-8FC8-B094E65A1DF0}" type="presParOf" srcId="{B103860B-B761-4B47-9FDD-4F1455BE3745}" destId="{87A32DEC-B042-4067-829C-84549FA8AEB0}" srcOrd="1" destOrd="0" presId="urn:microsoft.com/office/officeart/2005/8/layout/hierarchy2"/>
    <dgm:cxn modelId="{C9900395-0C52-45D0-8385-C84C7072BA25}" type="presParOf" srcId="{87A32DEC-B042-4067-829C-84549FA8AEB0}" destId="{8E9BBB0C-378C-4AAF-8F4A-4704287D42B0}" srcOrd="0" destOrd="0" presId="urn:microsoft.com/office/officeart/2005/8/layout/hierarchy2"/>
    <dgm:cxn modelId="{BE275B38-8F36-440D-AD2D-CDAF60A7C8B5}" type="presParOf" srcId="{87A32DEC-B042-4067-829C-84549FA8AEB0}" destId="{AC807B5F-5DD9-40CA-BE55-6D41E5EC52F4}" srcOrd="1" destOrd="0" presId="urn:microsoft.com/office/officeart/2005/8/layout/hierarchy2"/>
    <dgm:cxn modelId="{52652C56-BD40-4FB0-ABED-2736C89FBE8D}" type="presParOf" srcId="{AC807B5F-5DD9-40CA-BE55-6D41E5EC52F4}" destId="{CA5E886A-320D-4EB5-A868-2892CA70ACD8}" srcOrd="0" destOrd="0" presId="urn:microsoft.com/office/officeart/2005/8/layout/hierarchy2"/>
    <dgm:cxn modelId="{9004B12B-FA83-44B3-ACB1-86B38FC95323}" type="presParOf" srcId="{CA5E886A-320D-4EB5-A868-2892CA70ACD8}" destId="{61C9A0D8-9C9D-49BE-9963-1674609020CD}" srcOrd="0" destOrd="0" presId="urn:microsoft.com/office/officeart/2005/8/layout/hierarchy2"/>
    <dgm:cxn modelId="{E0C022BD-8E38-4EF2-B780-472A7D733867}" type="presParOf" srcId="{AC807B5F-5DD9-40CA-BE55-6D41E5EC52F4}" destId="{9A2B40AF-7004-4973-9B33-27714B6D8D6C}" srcOrd="1" destOrd="0" presId="urn:microsoft.com/office/officeart/2005/8/layout/hierarchy2"/>
    <dgm:cxn modelId="{8EB074CB-E87D-44B4-9ED6-F99D6789EAB8}" type="presParOf" srcId="{9A2B40AF-7004-4973-9B33-27714B6D8D6C}" destId="{FD54ED24-6A8A-494C-847C-9A3CEA3064BC}" srcOrd="0" destOrd="0" presId="urn:microsoft.com/office/officeart/2005/8/layout/hierarchy2"/>
    <dgm:cxn modelId="{BE8021A5-4584-4B4C-A1FB-16E6F4F14C48}" type="presParOf" srcId="{9A2B40AF-7004-4973-9B33-27714B6D8D6C}" destId="{49EBE0B8-303A-4415-8F16-1AEEA90266ED}" srcOrd="1" destOrd="0" presId="urn:microsoft.com/office/officeart/2005/8/layout/hierarchy2"/>
    <dgm:cxn modelId="{21A6FF6E-EB82-48F0-9480-1C74E2088DF7}" type="presParOf" srcId="{AC807B5F-5DD9-40CA-BE55-6D41E5EC52F4}" destId="{4082510D-D256-4D08-B932-B13FF255D34C}" srcOrd="2" destOrd="0" presId="urn:microsoft.com/office/officeart/2005/8/layout/hierarchy2"/>
    <dgm:cxn modelId="{B3361DD1-B35A-4CC0-9755-CE96093B9EAE}" type="presParOf" srcId="{4082510D-D256-4D08-B932-B13FF255D34C}" destId="{5F58F374-2402-43A9-BB39-8E373BFC8AFE}" srcOrd="0" destOrd="0" presId="urn:microsoft.com/office/officeart/2005/8/layout/hierarchy2"/>
    <dgm:cxn modelId="{97960F85-BCDC-4132-8353-170B60469B33}" type="presParOf" srcId="{AC807B5F-5DD9-40CA-BE55-6D41E5EC52F4}" destId="{E5710840-7933-4729-ACB5-067F6A42DBF8}" srcOrd="3" destOrd="0" presId="urn:microsoft.com/office/officeart/2005/8/layout/hierarchy2"/>
    <dgm:cxn modelId="{D5978A70-FD92-451A-AFCC-B329A0EE2474}" type="presParOf" srcId="{E5710840-7933-4729-ACB5-067F6A42DBF8}" destId="{E9049E1D-973E-4B3B-BA04-0B9439FD32E6}" srcOrd="0" destOrd="0" presId="urn:microsoft.com/office/officeart/2005/8/layout/hierarchy2"/>
    <dgm:cxn modelId="{E334838C-B2B5-486C-9163-106697F7DA11}" type="presParOf" srcId="{E5710840-7933-4729-ACB5-067F6A42DBF8}" destId="{DC3AB422-19D8-464F-BF91-6C8DC2F193B3}" srcOrd="1" destOrd="0" presId="urn:microsoft.com/office/officeart/2005/8/layout/hierarchy2"/>
    <dgm:cxn modelId="{0E8CF55F-2018-4181-B0FB-FAE409C5E762}" type="presParOf" srcId="{B103860B-B761-4B47-9FDD-4F1455BE3745}" destId="{163DA769-68F5-4B3E-B8AA-05755A37A22D}" srcOrd="2" destOrd="0" presId="urn:microsoft.com/office/officeart/2005/8/layout/hierarchy2"/>
    <dgm:cxn modelId="{540A7232-8C2C-43CB-83EF-4B72E4529D2A}" type="presParOf" srcId="{163DA769-68F5-4B3E-B8AA-05755A37A22D}" destId="{2333068C-3732-4547-925D-D810D09C5806}" srcOrd="0" destOrd="0" presId="urn:microsoft.com/office/officeart/2005/8/layout/hierarchy2"/>
    <dgm:cxn modelId="{160B5911-5165-408D-ADF6-94CE47D472BA}" type="presParOf" srcId="{B103860B-B761-4B47-9FDD-4F1455BE3745}" destId="{069B68E0-DED9-4269-BC84-E649C5C344B3}" srcOrd="3" destOrd="0" presId="urn:microsoft.com/office/officeart/2005/8/layout/hierarchy2"/>
    <dgm:cxn modelId="{C734683F-CA35-4109-ABC3-4973C37376DB}" type="presParOf" srcId="{069B68E0-DED9-4269-BC84-E649C5C344B3}" destId="{D9BAC5CE-F606-4C74-8BAF-8F5FEA66B9C2}" srcOrd="0" destOrd="0" presId="urn:microsoft.com/office/officeart/2005/8/layout/hierarchy2"/>
    <dgm:cxn modelId="{9BB42292-BD31-40EC-90BC-29AD3F136C22}" type="presParOf" srcId="{069B68E0-DED9-4269-BC84-E649C5C344B3}" destId="{129DA1C8-067A-426E-9304-EC96D3D115E6}" srcOrd="1" destOrd="0" presId="urn:microsoft.com/office/officeart/2005/8/layout/hierarchy2"/>
    <dgm:cxn modelId="{BA03E668-F80F-4BDD-B82E-9FB592DDBF17}" type="presParOf" srcId="{129DA1C8-067A-426E-9304-EC96D3D115E6}" destId="{7D55D586-F0E4-4360-B446-9947B65A636F}" srcOrd="0" destOrd="0" presId="urn:microsoft.com/office/officeart/2005/8/layout/hierarchy2"/>
    <dgm:cxn modelId="{8C6056A7-C748-43D3-8ABD-FFA5F6601210}" type="presParOf" srcId="{7D55D586-F0E4-4360-B446-9947B65A636F}" destId="{C7E40448-9AAF-410E-A8FD-52DAD08A4308}" srcOrd="0" destOrd="0" presId="urn:microsoft.com/office/officeart/2005/8/layout/hierarchy2"/>
    <dgm:cxn modelId="{9C0569A9-D681-4BD4-821A-27033319E702}" type="presParOf" srcId="{129DA1C8-067A-426E-9304-EC96D3D115E6}" destId="{CC1F9C1C-A24A-4909-9A0B-FE2259EC6C2D}" srcOrd="1" destOrd="0" presId="urn:microsoft.com/office/officeart/2005/8/layout/hierarchy2"/>
    <dgm:cxn modelId="{16734920-798D-45A3-921C-CAEB1103B5D8}" type="presParOf" srcId="{CC1F9C1C-A24A-4909-9A0B-FE2259EC6C2D}" destId="{AE19558D-D7F8-47EB-AC36-379C17E4028A}" srcOrd="0" destOrd="0" presId="urn:microsoft.com/office/officeart/2005/8/layout/hierarchy2"/>
    <dgm:cxn modelId="{9212AFDB-952B-4DCB-8E49-0A29395AAE64}" type="presParOf" srcId="{CC1F9C1C-A24A-4909-9A0B-FE2259EC6C2D}" destId="{AF73C1E4-FB60-47DC-96C3-6B7E92655338}" srcOrd="1" destOrd="0" presId="urn:microsoft.com/office/officeart/2005/8/layout/hierarchy2"/>
    <dgm:cxn modelId="{40B79A84-52FD-4C8F-833E-EE5231E392DF}" type="presParOf" srcId="{129DA1C8-067A-426E-9304-EC96D3D115E6}" destId="{6E4CFFE3-B471-4D39-8DB1-D80E30DC2973}" srcOrd="2" destOrd="0" presId="urn:microsoft.com/office/officeart/2005/8/layout/hierarchy2"/>
    <dgm:cxn modelId="{D72685C8-1695-4D46-8F5D-833A0D7E1857}" type="presParOf" srcId="{6E4CFFE3-B471-4D39-8DB1-D80E30DC2973}" destId="{46EAAD8D-4BC6-49F9-A480-9FF5C615D97C}" srcOrd="0" destOrd="0" presId="urn:microsoft.com/office/officeart/2005/8/layout/hierarchy2"/>
    <dgm:cxn modelId="{27794E8E-2B96-49E7-A86E-093F89B2C394}" type="presParOf" srcId="{129DA1C8-067A-426E-9304-EC96D3D115E6}" destId="{ECC3294C-0E4A-42F2-87EE-80B18DA86BCE}" srcOrd="3" destOrd="0" presId="urn:microsoft.com/office/officeart/2005/8/layout/hierarchy2"/>
    <dgm:cxn modelId="{03FCB667-7E52-4E73-BED9-A6C51E9A7468}" type="presParOf" srcId="{ECC3294C-0E4A-42F2-87EE-80B18DA86BCE}" destId="{D986472E-46FA-4B51-AFF0-00CB66C68DDB}" srcOrd="0" destOrd="0" presId="urn:microsoft.com/office/officeart/2005/8/layout/hierarchy2"/>
    <dgm:cxn modelId="{E81FF087-2F7C-4282-ABAB-48776C1B190F}" type="presParOf" srcId="{ECC3294C-0E4A-42F2-87EE-80B18DA86BCE}" destId="{92C0E3AA-99B0-4028-B7B7-762753000928}" srcOrd="1" destOrd="0" presId="urn:microsoft.com/office/officeart/2005/8/layout/hierarchy2"/>
    <dgm:cxn modelId="{35677FBF-6F96-46F2-9E06-80C6D9319D4F}" type="presParOf" srcId="{129DA1C8-067A-426E-9304-EC96D3D115E6}" destId="{48B9EA41-3234-4DB5-895D-5A3DFB06F5D7}" srcOrd="4" destOrd="0" presId="urn:microsoft.com/office/officeart/2005/8/layout/hierarchy2"/>
    <dgm:cxn modelId="{48FBC4DC-9E7A-4115-9ED4-AD0ED592C3A5}" type="presParOf" srcId="{48B9EA41-3234-4DB5-895D-5A3DFB06F5D7}" destId="{AA49C048-D28D-4BF7-93C0-6909CC301084}" srcOrd="0" destOrd="0" presId="urn:microsoft.com/office/officeart/2005/8/layout/hierarchy2"/>
    <dgm:cxn modelId="{811482CF-5D2E-427E-8DA5-34615DC0528C}" type="presParOf" srcId="{129DA1C8-067A-426E-9304-EC96D3D115E6}" destId="{62F9C80B-09C1-4A8C-9060-21B22789E42C}" srcOrd="5" destOrd="0" presId="urn:microsoft.com/office/officeart/2005/8/layout/hierarchy2"/>
    <dgm:cxn modelId="{E0C7AFCB-31BC-435A-8ABA-2022B32BE61D}" type="presParOf" srcId="{62F9C80B-09C1-4A8C-9060-21B22789E42C}" destId="{1BC93AE9-4D64-4949-9EC2-196A865A8623}" srcOrd="0" destOrd="0" presId="urn:microsoft.com/office/officeart/2005/8/layout/hierarchy2"/>
    <dgm:cxn modelId="{7E53AFF9-319A-4CC0-8B42-7D74A0E12D09}" type="presParOf" srcId="{62F9C80B-09C1-4A8C-9060-21B22789E42C}" destId="{4CF6A98B-8164-4BAF-A448-D97B8D967045}" srcOrd="1" destOrd="0" presId="urn:microsoft.com/office/officeart/2005/8/layout/hierarchy2"/>
    <dgm:cxn modelId="{F85CA702-AEAC-441D-A043-0B6AF44A7524}" type="presParOf" srcId="{129DA1C8-067A-426E-9304-EC96D3D115E6}" destId="{174C6F9B-8CB9-40ED-A56C-A1FAD3E9966C}" srcOrd="6" destOrd="0" presId="urn:microsoft.com/office/officeart/2005/8/layout/hierarchy2"/>
    <dgm:cxn modelId="{174466C0-5AD4-478B-BE1A-4FDBE3A87BE3}" type="presParOf" srcId="{174C6F9B-8CB9-40ED-A56C-A1FAD3E9966C}" destId="{7CB48448-9995-4FE4-A266-793E58164C1C}" srcOrd="0" destOrd="0" presId="urn:microsoft.com/office/officeart/2005/8/layout/hierarchy2"/>
    <dgm:cxn modelId="{B2EE2495-A047-4BE6-B41A-CBE7BBDC6B64}" type="presParOf" srcId="{129DA1C8-067A-426E-9304-EC96D3D115E6}" destId="{7AA3D37F-62BE-4E30-9F04-51AD08AEEC65}" srcOrd="7" destOrd="0" presId="urn:microsoft.com/office/officeart/2005/8/layout/hierarchy2"/>
    <dgm:cxn modelId="{B5033375-C7D8-4454-B1DF-CDC430788161}" type="presParOf" srcId="{7AA3D37F-62BE-4E30-9F04-51AD08AEEC65}" destId="{088C544D-E898-440D-AA0D-C71AB6F4BD88}" srcOrd="0" destOrd="0" presId="urn:microsoft.com/office/officeart/2005/8/layout/hierarchy2"/>
    <dgm:cxn modelId="{AE74AB22-44F4-4400-89A1-330C16BB982C}" type="presParOf" srcId="{7AA3D37F-62BE-4E30-9F04-51AD08AEEC65}" destId="{623F92A5-5A67-44D4-9D0C-58BFE3413E67}" srcOrd="1" destOrd="0" presId="urn:microsoft.com/office/officeart/2005/8/layout/hierarchy2"/>
    <dgm:cxn modelId="{94D60555-8010-483B-A7C5-21BEA2E357F6}" type="presParOf" srcId="{129DA1C8-067A-426E-9304-EC96D3D115E6}" destId="{D8ECDD15-0DB6-4604-AA6D-80092B72A77F}" srcOrd="8" destOrd="0" presId="urn:microsoft.com/office/officeart/2005/8/layout/hierarchy2"/>
    <dgm:cxn modelId="{1A2EF2A0-81DB-4BD2-89D5-70EDDDBA3389}" type="presParOf" srcId="{D8ECDD15-0DB6-4604-AA6D-80092B72A77F}" destId="{2D07FA77-5999-455C-8039-04DF68F1D8C3}" srcOrd="0" destOrd="0" presId="urn:microsoft.com/office/officeart/2005/8/layout/hierarchy2"/>
    <dgm:cxn modelId="{22E51E55-F69B-42F9-8CED-6AFF40389077}" type="presParOf" srcId="{129DA1C8-067A-426E-9304-EC96D3D115E6}" destId="{78BFE394-F5BF-4098-BA02-AC55F925C90B}" srcOrd="9" destOrd="0" presId="urn:microsoft.com/office/officeart/2005/8/layout/hierarchy2"/>
    <dgm:cxn modelId="{1231D832-D0C3-4D00-B0CA-767D20817363}" type="presParOf" srcId="{78BFE394-F5BF-4098-BA02-AC55F925C90B}" destId="{DC63BB57-1CEF-4A81-A74A-ECE333758412}" srcOrd="0" destOrd="0" presId="urn:microsoft.com/office/officeart/2005/8/layout/hierarchy2"/>
    <dgm:cxn modelId="{7AF41CA1-367F-4CCA-B9BB-0DA5D0FC82C4}" type="presParOf" srcId="{78BFE394-F5BF-4098-BA02-AC55F925C90B}" destId="{A6464ADC-15A3-4B83-85A5-174C2EAEC8C8}" srcOrd="1" destOrd="0" presId="urn:microsoft.com/office/officeart/2005/8/layout/hierarchy2"/>
    <dgm:cxn modelId="{A1EA53BD-A4A1-4A7E-84CD-64F03EE634A6}" type="presParOf" srcId="{129DA1C8-067A-426E-9304-EC96D3D115E6}" destId="{C7A50486-A0FB-4059-BD18-9BB2336D5634}" srcOrd="10" destOrd="0" presId="urn:microsoft.com/office/officeart/2005/8/layout/hierarchy2"/>
    <dgm:cxn modelId="{492B7155-3CEC-4703-99F8-63F302AB84B7}" type="presParOf" srcId="{C7A50486-A0FB-4059-BD18-9BB2336D5634}" destId="{751D2D55-7196-4924-8E65-D4D8CF6C918F}" srcOrd="0" destOrd="0" presId="urn:microsoft.com/office/officeart/2005/8/layout/hierarchy2"/>
    <dgm:cxn modelId="{FADD1C38-168A-4C4A-8E6A-BCEA3A2E9A29}" type="presParOf" srcId="{129DA1C8-067A-426E-9304-EC96D3D115E6}" destId="{897BAC3F-9313-45A3-951E-89FC0FF76176}" srcOrd="11" destOrd="0" presId="urn:microsoft.com/office/officeart/2005/8/layout/hierarchy2"/>
    <dgm:cxn modelId="{EC37B3E7-71F2-4ED9-B828-D6D428DFF74C}" type="presParOf" srcId="{897BAC3F-9313-45A3-951E-89FC0FF76176}" destId="{89E3AFBE-3E8D-4823-9DF0-7F516F17A1EB}" srcOrd="0" destOrd="0" presId="urn:microsoft.com/office/officeart/2005/8/layout/hierarchy2"/>
    <dgm:cxn modelId="{6FE3B384-35DD-4B4A-A0E7-260E71DE8353}" type="presParOf" srcId="{897BAC3F-9313-45A3-951E-89FC0FF76176}" destId="{2D324842-0EE4-4028-BAD7-2FEB1AC20A99}" srcOrd="1" destOrd="0" presId="urn:microsoft.com/office/officeart/2005/8/layout/hierarchy2"/>
    <dgm:cxn modelId="{23C6486C-26DB-4C8D-9B70-3B58B8AF9FA9}" type="presParOf" srcId="{129DA1C8-067A-426E-9304-EC96D3D115E6}" destId="{533ED0C2-C0A7-4172-BE71-1E644FADD747}" srcOrd="12" destOrd="0" presId="urn:microsoft.com/office/officeart/2005/8/layout/hierarchy2"/>
    <dgm:cxn modelId="{3E4BBF8A-69F7-40F1-AB88-9D8C5EB45B3E}" type="presParOf" srcId="{533ED0C2-C0A7-4172-BE71-1E644FADD747}" destId="{08471925-CD2B-45B7-AE78-39EAEAD632A5}" srcOrd="0" destOrd="0" presId="urn:microsoft.com/office/officeart/2005/8/layout/hierarchy2"/>
    <dgm:cxn modelId="{950CAEA6-1C2F-41A9-868B-5D1294661B26}" type="presParOf" srcId="{129DA1C8-067A-426E-9304-EC96D3D115E6}" destId="{3E2C9F2B-66F7-4ED6-925F-68D1DA492D35}" srcOrd="13" destOrd="0" presId="urn:microsoft.com/office/officeart/2005/8/layout/hierarchy2"/>
    <dgm:cxn modelId="{0E915790-6C5A-4CD8-8ED6-8ED6D2552358}" type="presParOf" srcId="{3E2C9F2B-66F7-4ED6-925F-68D1DA492D35}" destId="{662F09D3-0EB5-4E8B-9F29-C41BF17258AC}" srcOrd="0" destOrd="0" presId="urn:microsoft.com/office/officeart/2005/8/layout/hierarchy2"/>
    <dgm:cxn modelId="{E13B941C-395A-434F-9770-47B494D45E88}" type="presParOf" srcId="{3E2C9F2B-66F7-4ED6-925F-68D1DA492D35}" destId="{19E327AD-A8D4-4EF9-8430-4D30A55E8AD2}" srcOrd="1" destOrd="0" presId="urn:microsoft.com/office/officeart/2005/8/layout/hierarchy2"/>
    <dgm:cxn modelId="{9BBBF737-622F-41B5-AE8F-B35E4C80FBFF}" type="presParOf" srcId="{129DA1C8-067A-426E-9304-EC96D3D115E6}" destId="{E5976D02-3338-4DF3-8F45-775525361155}" srcOrd="14" destOrd="0" presId="urn:microsoft.com/office/officeart/2005/8/layout/hierarchy2"/>
    <dgm:cxn modelId="{312F7AAA-C1CF-4F5D-9473-5D55595F6950}" type="presParOf" srcId="{E5976D02-3338-4DF3-8F45-775525361155}" destId="{52B1EE3F-C25C-42F5-8E11-B20CBC172646}" srcOrd="0" destOrd="0" presId="urn:microsoft.com/office/officeart/2005/8/layout/hierarchy2"/>
    <dgm:cxn modelId="{FD059DC0-F67C-43D5-B3D4-638CE7FB55BA}" type="presParOf" srcId="{129DA1C8-067A-426E-9304-EC96D3D115E6}" destId="{DA0AC422-8670-4529-8644-835BDAE2A9FB}" srcOrd="15" destOrd="0" presId="urn:microsoft.com/office/officeart/2005/8/layout/hierarchy2"/>
    <dgm:cxn modelId="{7519BDA8-770B-4603-9383-3D7111F54A60}" type="presParOf" srcId="{DA0AC422-8670-4529-8644-835BDAE2A9FB}" destId="{24C433D9-2F0D-4C6D-947D-BC8F139CF345}" srcOrd="0" destOrd="0" presId="urn:microsoft.com/office/officeart/2005/8/layout/hierarchy2"/>
    <dgm:cxn modelId="{1589FB58-9746-4DCB-9655-6524345ED3AE}" type="presParOf" srcId="{DA0AC422-8670-4529-8644-835BDAE2A9FB}" destId="{3EC097A3-B881-4848-BF13-957957C45553}" srcOrd="1" destOrd="0" presId="urn:microsoft.com/office/officeart/2005/8/layout/hierarchy2"/>
    <dgm:cxn modelId="{04DE3E0D-5377-463A-9658-4F7763A2879E}" type="presParOf" srcId="{129DA1C8-067A-426E-9304-EC96D3D115E6}" destId="{5744B071-3BDB-4D1E-8EEA-DBC5E6ECB82E}" srcOrd="16" destOrd="0" presId="urn:microsoft.com/office/officeart/2005/8/layout/hierarchy2"/>
    <dgm:cxn modelId="{254EA271-9E75-4675-BD1D-912626C1C1B2}" type="presParOf" srcId="{5744B071-3BDB-4D1E-8EEA-DBC5E6ECB82E}" destId="{7092F837-05C5-4188-B919-8999B68CC7AD}" srcOrd="0" destOrd="0" presId="urn:microsoft.com/office/officeart/2005/8/layout/hierarchy2"/>
    <dgm:cxn modelId="{3DE86306-2B1A-44C9-AA1A-584E4524EB47}" type="presParOf" srcId="{129DA1C8-067A-426E-9304-EC96D3D115E6}" destId="{BA99F089-4CB9-48B4-8707-55151DD5E344}" srcOrd="17" destOrd="0" presId="urn:microsoft.com/office/officeart/2005/8/layout/hierarchy2"/>
    <dgm:cxn modelId="{7ABBEF33-CCC2-44EE-9B56-A75797EFFDED}" type="presParOf" srcId="{BA99F089-4CB9-48B4-8707-55151DD5E344}" destId="{3C042385-D2A0-4BE9-8169-F152CFE8CA1C}" srcOrd="0" destOrd="0" presId="urn:microsoft.com/office/officeart/2005/8/layout/hierarchy2"/>
    <dgm:cxn modelId="{35E84336-2BCF-44F6-ACD0-D803214CBF5A}" type="presParOf" srcId="{BA99F089-4CB9-48B4-8707-55151DD5E344}" destId="{62D2D8CA-DC25-4C6F-B403-78B2FF338BB0}" srcOrd="1" destOrd="0" presId="urn:microsoft.com/office/officeart/2005/8/layout/hierarchy2"/>
    <dgm:cxn modelId="{DF13ED34-C032-4F77-9CD5-652CDE5145FA}" type="presParOf" srcId="{129DA1C8-067A-426E-9304-EC96D3D115E6}" destId="{821C57ED-CFB0-40F0-BC94-E00EE0CD4F4E}" srcOrd="18" destOrd="0" presId="urn:microsoft.com/office/officeart/2005/8/layout/hierarchy2"/>
    <dgm:cxn modelId="{14120AF2-EB96-4E26-B193-2AF0811FA41A}" type="presParOf" srcId="{821C57ED-CFB0-40F0-BC94-E00EE0CD4F4E}" destId="{6D2CF0F3-1EED-4B85-A45A-9B1B69FCABB6}" srcOrd="0" destOrd="0" presId="urn:microsoft.com/office/officeart/2005/8/layout/hierarchy2"/>
    <dgm:cxn modelId="{ECCF589F-79B2-42FA-94EB-508B6EC12256}" type="presParOf" srcId="{129DA1C8-067A-426E-9304-EC96D3D115E6}" destId="{E5F5EE51-9434-439A-9BD2-0C61B7CA56D5}" srcOrd="19" destOrd="0" presId="urn:microsoft.com/office/officeart/2005/8/layout/hierarchy2"/>
    <dgm:cxn modelId="{51318EA6-EC43-4D29-B6A4-6D02052BEBC9}" type="presParOf" srcId="{E5F5EE51-9434-439A-9BD2-0C61B7CA56D5}" destId="{95B7C5DF-4511-4462-ACE8-D75E1638EBD6}" srcOrd="0" destOrd="0" presId="urn:microsoft.com/office/officeart/2005/8/layout/hierarchy2"/>
    <dgm:cxn modelId="{F991A532-1B29-4151-AAA2-76047341EAA8}" type="presParOf" srcId="{E5F5EE51-9434-439A-9BD2-0C61B7CA56D5}" destId="{1ADA9A94-4C97-49F6-8F5C-D91C0995FFCF}" srcOrd="1" destOrd="0" presId="urn:microsoft.com/office/officeart/2005/8/layout/hierarchy2"/>
    <dgm:cxn modelId="{ED916320-27DF-4BE4-ADF0-CEEBE8075CA6}" type="presParOf" srcId="{129DA1C8-067A-426E-9304-EC96D3D115E6}" destId="{F98073DC-86CD-495E-AFF3-5C5C63613A9F}" srcOrd="20" destOrd="0" presId="urn:microsoft.com/office/officeart/2005/8/layout/hierarchy2"/>
    <dgm:cxn modelId="{FFEDE7F3-3874-420D-8A6C-300CE38FA867}" type="presParOf" srcId="{F98073DC-86CD-495E-AFF3-5C5C63613A9F}" destId="{177BEF51-A0AF-46B1-A784-EF372E09745F}" srcOrd="0" destOrd="0" presId="urn:microsoft.com/office/officeart/2005/8/layout/hierarchy2"/>
    <dgm:cxn modelId="{25613FC6-B6C1-4641-BE3E-E5F9C8846BD1}" type="presParOf" srcId="{129DA1C8-067A-426E-9304-EC96D3D115E6}" destId="{76EC7F5B-7403-4E4F-87DB-DC912AB8336A}" srcOrd="21" destOrd="0" presId="urn:microsoft.com/office/officeart/2005/8/layout/hierarchy2"/>
    <dgm:cxn modelId="{50A4FFB4-73B4-4A11-8096-FD4C92B1035E}" type="presParOf" srcId="{76EC7F5B-7403-4E4F-87DB-DC912AB8336A}" destId="{59920E56-CF81-4E19-BC30-E451C76600B7}" srcOrd="0" destOrd="0" presId="urn:microsoft.com/office/officeart/2005/8/layout/hierarchy2"/>
    <dgm:cxn modelId="{000805C3-55F8-46F9-A1FC-71C7DEAC5E0A}" type="presParOf" srcId="{76EC7F5B-7403-4E4F-87DB-DC912AB8336A}" destId="{9DEA0735-1F55-4B69-B242-F6D95C2AC405}" srcOrd="1" destOrd="0" presId="urn:microsoft.com/office/officeart/2005/8/layout/hierarchy2"/>
    <dgm:cxn modelId="{D6FC66F5-89C3-48E2-A251-051D569C463E}" type="presParOf" srcId="{129DA1C8-067A-426E-9304-EC96D3D115E6}" destId="{4968EBF2-3FA5-4502-A388-FC32BA007A66}" srcOrd="22" destOrd="0" presId="urn:microsoft.com/office/officeart/2005/8/layout/hierarchy2"/>
    <dgm:cxn modelId="{11F952D5-77EF-4A1E-9418-12F00CBE98C9}" type="presParOf" srcId="{4968EBF2-3FA5-4502-A388-FC32BA007A66}" destId="{694B6384-E500-493C-BA3D-92BE408A46A7}" srcOrd="0" destOrd="0" presId="urn:microsoft.com/office/officeart/2005/8/layout/hierarchy2"/>
    <dgm:cxn modelId="{E0FC892F-610B-44FB-B3CB-6031C5F7F1F7}" type="presParOf" srcId="{129DA1C8-067A-426E-9304-EC96D3D115E6}" destId="{2607FD99-B1EC-48D5-B42E-C59327BAE24B}" srcOrd="23" destOrd="0" presId="urn:microsoft.com/office/officeart/2005/8/layout/hierarchy2"/>
    <dgm:cxn modelId="{2BD3696C-B46D-430E-9248-8E08BBFB62EE}" type="presParOf" srcId="{2607FD99-B1EC-48D5-B42E-C59327BAE24B}" destId="{BE51D784-0887-48AD-9335-2CB0D3D8907D}" srcOrd="0" destOrd="0" presId="urn:microsoft.com/office/officeart/2005/8/layout/hierarchy2"/>
    <dgm:cxn modelId="{E97A81FA-4DB8-40B1-B5FF-56319035E341}" type="presParOf" srcId="{2607FD99-B1EC-48D5-B42E-C59327BAE24B}" destId="{4B3473F9-C602-46E3-8696-13A684E0804B}" srcOrd="1" destOrd="0" presId="urn:microsoft.com/office/officeart/2005/8/layout/hierarchy2"/>
    <dgm:cxn modelId="{59F573E9-834E-4807-989E-33558A6E650F}" type="presParOf" srcId="{B103860B-B761-4B47-9FDD-4F1455BE3745}" destId="{6193AD1E-7CC1-480D-89B5-AF264C5F638C}" srcOrd="4" destOrd="0" presId="urn:microsoft.com/office/officeart/2005/8/layout/hierarchy2"/>
    <dgm:cxn modelId="{253D321A-1F00-471E-8C5F-DD98E8741E02}" type="presParOf" srcId="{6193AD1E-7CC1-480D-89B5-AF264C5F638C}" destId="{6FD29BFF-5D15-45FB-8B78-78962EF764BB}" srcOrd="0" destOrd="0" presId="urn:microsoft.com/office/officeart/2005/8/layout/hierarchy2"/>
    <dgm:cxn modelId="{5E1DA350-FAAE-4CCC-98A3-90A78901FA74}" type="presParOf" srcId="{B103860B-B761-4B47-9FDD-4F1455BE3745}" destId="{E05445E0-3FBC-4E03-A531-BE603D1F95F6}" srcOrd="5" destOrd="0" presId="urn:microsoft.com/office/officeart/2005/8/layout/hierarchy2"/>
    <dgm:cxn modelId="{6F3E607E-6840-40A3-9856-9873E87C86F2}" type="presParOf" srcId="{E05445E0-3FBC-4E03-A531-BE603D1F95F6}" destId="{1D3CA7F4-3256-4844-821D-6A0020229785}" srcOrd="0" destOrd="0" presId="urn:microsoft.com/office/officeart/2005/8/layout/hierarchy2"/>
    <dgm:cxn modelId="{5C3A7811-69D2-4A90-ABA9-09F86DA7CE1A}" type="presParOf" srcId="{E05445E0-3FBC-4E03-A531-BE603D1F95F6}" destId="{C9654D05-B20C-4094-BD2F-B65C9458D0C7}" srcOrd="1" destOrd="0" presId="urn:microsoft.com/office/officeart/2005/8/layout/hierarchy2"/>
    <dgm:cxn modelId="{FB84A69A-E601-4375-912A-F4FB54B41762}" type="presParOf" srcId="{C9654D05-B20C-4094-BD2F-B65C9458D0C7}" destId="{C46D419D-9536-41B9-B94D-663DFD32C2FB}" srcOrd="0" destOrd="0" presId="urn:microsoft.com/office/officeart/2005/8/layout/hierarchy2"/>
    <dgm:cxn modelId="{B95E2748-6CBE-4035-920C-9B9E4F972B0F}" type="presParOf" srcId="{C46D419D-9536-41B9-B94D-663DFD32C2FB}" destId="{E10FA52D-A758-4C19-A00E-150E0D69F8F4}" srcOrd="0" destOrd="0" presId="urn:microsoft.com/office/officeart/2005/8/layout/hierarchy2"/>
    <dgm:cxn modelId="{F9AD5D08-C53E-4C70-8C31-C7137E29B5A1}" type="presParOf" srcId="{C9654D05-B20C-4094-BD2F-B65C9458D0C7}" destId="{90F061AB-3FDA-448F-B5BC-C4F72D09998E}" srcOrd="1" destOrd="0" presId="urn:microsoft.com/office/officeart/2005/8/layout/hierarchy2"/>
    <dgm:cxn modelId="{EF4EFE0A-489D-481D-BE9E-F7E97B917188}" type="presParOf" srcId="{90F061AB-3FDA-448F-B5BC-C4F72D09998E}" destId="{946488D4-0911-49F4-80DA-6EFA9E35AFD6}" srcOrd="0" destOrd="0" presId="urn:microsoft.com/office/officeart/2005/8/layout/hierarchy2"/>
    <dgm:cxn modelId="{3761DF83-AA95-4F50-8811-2059E49B8F2C}" type="presParOf" srcId="{90F061AB-3FDA-448F-B5BC-C4F72D09998E}" destId="{CE729EE4-6FD4-4080-84E6-7074EE7FA4F6}" srcOrd="1" destOrd="0" presId="urn:microsoft.com/office/officeart/2005/8/layout/hierarchy2"/>
    <dgm:cxn modelId="{463BE383-9388-4937-AE91-CA8880090B8D}" type="presParOf" srcId="{C9654D05-B20C-4094-BD2F-B65C9458D0C7}" destId="{2A5B3BED-DF0B-41D0-83AB-F70B2524B0BB}" srcOrd="2" destOrd="0" presId="urn:microsoft.com/office/officeart/2005/8/layout/hierarchy2"/>
    <dgm:cxn modelId="{E6D63549-217A-476C-A962-CDC3AA88196E}" type="presParOf" srcId="{2A5B3BED-DF0B-41D0-83AB-F70B2524B0BB}" destId="{EBBFAC38-B6BF-4A4A-B7EA-7EE60909A5BB}" srcOrd="0" destOrd="0" presId="urn:microsoft.com/office/officeart/2005/8/layout/hierarchy2"/>
    <dgm:cxn modelId="{715654C1-DF9F-4E69-9CDA-E4CE8DBC473E}" type="presParOf" srcId="{C9654D05-B20C-4094-BD2F-B65C9458D0C7}" destId="{1A88F61E-88DC-42A4-9FF5-55D25752AD9A}" srcOrd="3" destOrd="0" presId="urn:microsoft.com/office/officeart/2005/8/layout/hierarchy2"/>
    <dgm:cxn modelId="{A9F8FD0D-1D38-410B-A526-D8B2A14642EE}" type="presParOf" srcId="{1A88F61E-88DC-42A4-9FF5-55D25752AD9A}" destId="{9640E3C6-88FF-493C-8A54-827544D9B221}" srcOrd="0" destOrd="0" presId="urn:microsoft.com/office/officeart/2005/8/layout/hierarchy2"/>
    <dgm:cxn modelId="{5117BE50-9FC5-4FFA-8138-B026A27D1127}" type="presParOf" srcId="{1A88F61E-88DC-42A4-9FF5-55D25752AD9A}" destId="{21FD61C9-A01D-4FA4-B87C-A0D5E0FB27D7}" srcOrd="1" destOrd="0" presId="urn:microsoft.com/office/officeart/2005/8/layout/hierarchy2"/>
    <dgm:cxn modelId="{867CE298-500D-413C-84B2-F02880DEB5B2}" type="presParOf" srcId="{C9654D05-B20C-4094-BD2F-B65C9458D0C7}" destId="{E121F1F7-7E04-40DD-BCC6-214897283FC0}" srcOrd="4" destOrd="0" presId="urn:microsoft.com/office/officeart/2005/8/layout/hierarchy2"/>
    <dgm:cxn modelId="{E46096B6-79B7-43C0-B25A-0EAD375A61C5}" type="presParOf" srcId="{E121F1F7-7E04-40DD-BCC6-214897283FC0}" destId="{720B3D6C-08BF-44FB-A665-0130A35AC4A2}" srcOrd="0" destOrd="0" presId="urn:microsoft.com/office/officeart/2005/8/layout/hierarchy2"/>
    <dgm:cxn modelId="{B7BCEEB5-8852-43AB-A8C1-D32FF2B8BA45}" type="presParOf" srcId="{C9654D05-B20C-4094-BD2F-B65C9458D0C7}" destId="{A3E9BB47-CDF6-48EB-A65A-2C016BED8D2D}" srcOrd="5" destOrd="0" presId="urn:microsoft.com/office/officeart/2005/8/layout/hierarchy2"/>
    <dgm:cxn modelId="{60AA6E7F-4F8D-41B4-BD4D-291124545F7E}" type="presParOf" srcId="{A3E9BB47-CDF6-48EB-A65A-2C016BED8D2D}" destId="{3C45F9E7-2081-4A0B-95FF-0DC32813B7B0}" srcOrd="0" destOrd="0" presId="urn:microsoft.com/office/officeart/2005/8/layout/hierarchy2"/>
    <dgm:cxn modelId="{406BA5A2-736D-4D3E-8D75-586BD43078E5}" type="presParOf" srcId="{A3E9BB47-CDF6-48EB-A65A-2C016BED8D2D}" destId="{DFF476E6-959F-48A6-8B1F-19E496F05A25}" srcOrd="1" destOrd="0" presId="urn:microsoft.com/office/officeart/2005/8/layout/hierarchy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9BE7BC6-1710-4CCE-87D9-2463DA75195D}" type="doc">
      <dgm:prSet loTypeId="urn:microsoft.com/office/officeart/2005/8/layout/hierarchy2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B2987C6D-49C9-4965-9936-593C3FBB5F75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Desenvolvimento do Ensino de Cascavel</a:t>
          </a:r>
        </a:p>
      </dgm:t>
    </dgm:pt>
    <dgm:pt modelId="{AA9A6628-A985-4607-91A6-D4EB575613ED}" type="sibTrans" cxnId="{C3544287-63AE-426F-8D92-9D7D793BB8B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51FE528-342C-4A71-85DB-A5B4F20E0E74}" type="parTrans" cxnId="{C3544287-63AE-426F-8D92-9D7D793BB8B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A8BBD98-5B1B-42FA-97E4-ECAD1CD58310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Melhorar a Educação Superior e Técnica de Cascavel</a:t>
          </a:r>
        </a:p>
      </dgm:t>
    </dgm:pt>
    <dgm:pt modelId="{7DA4EA70-2CF2-4B23-9DC0-85085526DA6E}" type="sibTrans" cxnId="{0A495CA9-E93F-4796-B2CD-FD37036E1BC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B3F6265-3E1D-47A6-AA00-790A35D4DFBE}" type="parTrans" cxnId="{0A495CA9-E93F-4796-B2CD-FD37036E1BCC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C99447F-6F02-4367-806F-ADD87C4FECCB}">
      <dgm:prSet custT="1"/>
      <dgm:spPr>
        <a:solidFill>
          <a:srgbClr val="FFE699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Aprimoramento da qualidade do ensino superior e técnico da cidade</a:t>
          </a:r>
        </a:p>
      </dgm:t>
    </dgm:pt>
    <dgm:pt modelId="{1A7FF00D-6166-4577-BC25-706BD62B963F}" type="parTrans" cxnId="{19FFDA62-9E25-416C-A899-E219880338FF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BC15EC3B-298F-42CB-8861-D0C416F65DE4}" type="sibTrans" cxnId="{19FFDA62-9E25-416C-A899-E219880338F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B1FBF5E-02CF-4A00-9B4E-D6A8342EB167}">
      <dgm:prSet custT="1"/>
      <dgm:spPr>
        <a:solidFill>
          <a:srgbClr val="C5E0B4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Suprimento da demanda de vagas nas Instituições de Ensino Superior</a:t>
          </a:r>
        </a:p>
      </dgm:t>
    </dgm:pt>
    <dgm:pt modelId="{804BF56D-7845-4B83-A3CD-1C40E2612AEA}" type="parTrans" cxnId="{B1FF7911-4493-4247-A071-E52E9231C595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8903F72-BA48-4AC9-80B0-03C2277BEE66}" type="sibTrans" cxnId="{B1FF7911-4493-4247-A071-E52E9231C595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FFAF65C5-8F84-4725-8802-78FC43CDCB76}">
      <dgm:prSet custT="1"/>
      <dgm:spPr>
        <a:solidFill>
          <a:srgbClr val="C5E0B4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Aumento da integração entre a sociedade e as IE Superior e Técnico</a:t>
          </a:r>
        </a:p>
      </dgm:t>
    </dgm:pt>
    <dgm:pt modelId="{817D2F30-B4CC-467E-8253-7FB53B276C29}" type="parTrans" cxnId="{148524FD-5268-4EA2-8D4E-490CC2CAE542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CA84EA18-7EBE-4F21-A139-CA4A1D73FD7E}" type="sibTrans" cxnId="{148524FD-5268-4EA2-8D4E-490CC2CAE542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13317ED5-D797-41AE-9B23-5951244BC4A0}">
      <dgm:prSet custT="1"/>
      <dgm:spPr>
        <a:solidFill>
          <a:srgbClr val="33CCC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Aumento de vagas alinhados as demandas essenciais e principais setores econômicos</a:t>
          </a:r>
        </a:p>
      </dgm:t>
    </dgm:pt>
    <dgm:pt modelId="{2048336E-C82E-4E79-BD52-FE4E5CA09AA2}" type="parTrans" cxnId="{D25A4ED8-1AF5-40D0-ACA1-0C5788EB0D92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12F168C-51DB-44E0-9D3B-23D021BC0D5C}" type="sibTrans" cxnId="{D25A4ED8-1AF5-40D0-ACA1-0C5788EB0D92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9CA4F6D-8EEB-49FE-B3B5-B61A54C9887C}">
      <dgm:prSet custT="1"/>
      <dgm:spPr>
        <a:solidFill>
          <a:srgbClr val="33CCC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Otimização/Ampliação da capacidade da infraestrutura atual</a:t>
          </a:r>
        </a:p>
      </dgm:t>
    </dgm:pt>
    <dgm:pt modelId="{BB35E330-2752-4DEA-9EB5-C7913E032041}" type="parTrans" cxnId="{A4C87D3B-467F-43AD-8288-3EAAAAA89BD4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58458E2-E4DA-42E9-A801-E0C9706088EA}" type="sibTrans" cxnId="{A4C87D3B-467F-43AD-8288-3EAAAAA89BD4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6ED7F36-3782-4707-BFA4-716C26FC4E0C}">
      <dgm:prSet custT="1"/>
      <dgm:spPr>
        <a:solidFill>
          <a:srgbClr val="33CCC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Capacitação dos profissionais da educação (Investimentos educação superior de pedagogia, Programas de capacitação continuada)</a:t>
          </a:r>
        </a:p>
      </dgm:t>
    </dgm:pt>
    <dgm:pt modelId="{4F9637F4-F578-412F-B81A-841669AD91FC}" type="parTrans" cxnId="{B00FBFEB-332F-4B7B-AF22-AF6CDA6A5D9A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27BA181-BF03-4B5B-9682-3D3B3F52523F}" type="sibTrans" cxnId="{B00FBFEB-332F-4B7B-AF22-AF6CDA6A5D9A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0F50D0C9-DE6E-4577-B467-42644F51F8BB}">
      <dgm:prSet custT="1"/>
      <dgm:spPr>
        <a:solidFill>
          <a:srgbClr val="33CCCC"/>
        </a:solidFill>
      </dgm:spPr>
      <dgm:t>
        <a:bodyPr/>
        <a:lstStyle/>
        <a:p>
          <a:r>
            <a:rPr lang="pt-BR" sz="1400" b="0" i="0" u="none" dirty="0">
              <a:solidFill>
                <a:schemeClr val="tx1"/>
              </a:solidFill>
            </a:rPr>
            <a:t>Valorização do profissional da educação  (Aumento salarial e possibilidade de bonificação)</a:t>
          </a:r>
          <a:endParaRPr lang="pt-BR" sz="1400" dirty="0">
            <a:solidFill>
              <a:schemeClr val="tx1"/>
            </a:solidFill>
          </a:endParaRPr>
        </a:p>
      </dgm:t>
    </dgm:pt>
    <dgm:pt modelId="{43AF1EB7-0F85-4102-9B80-E35EF6036EE2}" type="parTrans" cxnId="{F89C3C91-F004-4B5C-9F9F-E2D89E7F123F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6A7C9C5-2D7F-4448-9891-316883E8B1F4}" type="sibTrans" cxnId="{F89C3C91-F004-4B5C-9F9F-E2D89E7F123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D632649-DF29-44FB-9A3B-2E82D6F4825D}">
      <dgm:prSet custT="1"/>
      <dgm:spPr>
        <a:solidFill>
          <a:srgbClr val="8FAADC"/>
        </a:solidFill>
      </dgm:spPr>
      <dgm:t>
        <a:bodyPr/>
        <a:lstStyle/>
        <a:p>
          <a:r>
            <a:rPr lang="pt-BR" sz="1400" b="0" i="0" u="none" dirty="0">
              <a:solidFill>
                <a:schemeClr val="tx1"/>
              </a:solidFill>
            </a:rPr>
            <a:t>Modernização da grade curricular</a:t>
          </a:r>
          <a:endParaRPr lang="pt-BR" sz="1400" dirty="0">
            <a:solidFill>
              <a:schemeClr val="tx1"/>
            </a:solidFill>
          </a:endParaRPr>
        </a:p>
      </dgm:t>
    </dgm:pt>
    <dgm:pt modelId="{498ED489-847D-48F1-9771-68C05DFE723D}" type="parTrans" cxnId="{39804490-7687-4574-BD8F-9FFFD37BFBC3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094EEF5A-9B0E-443F-BF3B-21AEF7FB3FFE}" type="sibTrans" cxnId="{39804490-7687-4574-BD8F-9FFFD37BFBC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B7A8EF22-7982-4B1E-A507-3D28307D273D}">
      <dgm:prSet custT="1"/>
      <dgm:spPr>
        <a:solidFill>
          <a:srgbClr val="33CCCC"/>
        </a:solidFill>
      </dgm:spPr>
      <dgm:t>
        <a:bodyPr/>
        <a:lstStyle/>
        <a:p>
          <a:r>
            <a:rPr lang="pt-BR" sz="1400" b="0" i="0" u="none" dirty="0">
              <a:solidFill>
                <a:schemeClr val="tx1"/>
              </a:solidFill>
            </a:rPr>
            <a:t>Utilização de novas tecnologias de ensino</a:t>
          </a:r>
          <a:endParaRPr lang="pt-BR" sz="1400" dirty="0">
            <a:solidFill>
              <a:schemeClr val="tx1"/>
            </a:solidFill>
          </a:endParaRPr>
        </a:p>
      </dgm:t>
    </dgm:pt>
    <dgm:pt modelId="{FE333E95-1D05-4EA7-9259-EACF44BAD748}" type="parTrans" cxnId="{586648D0-5873-4067-BE4E-B16CAD276FEC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BAEFF90B-F3A1-4896-838A-715183A5144C}" type="sibTrans" cxnId="{586648D0-5873-4067-BE4E-B16CAD276FE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13E0C46-F4CD-4594-A299-408D05402691}">
      <dgm:prSet custT="1"/>
      <dgm:spPr>
        <a:solidFill>
          <a:srgbClr val="8FAADC"/>
        </a:solidFill>
      </dgm:spPr>
      <dgm:t>
        <a:bodyPr/>
        <a:lstStyle/>
        <a:p>
          <a:r>
            <a:rPr lang="pt-BR" sz="1400" b="0" i="0" u="none" dirty="0">
              <a:solidFill>
                <a:schemeClr val="tx1"/>
              </a:solidFill>
            </a:rPr>
            <a:t>Incentivo à participação dos alunos as atividades extracurriculares e atividades de extensão</a:t>
          </a:r>
          <a:endParaRPr lang="pt-BR" sz="1400" dirty="0">
            <a:solidFill>
              <a:schemeClr val="tx1"/>
            </a:solidFill>
          </a:endParaRPr>
        </a:p>
      </dgm:t>
    </dgm:pt>
    <dgm:pt modelId="{0D460BD0-4E95-4C07-9DC4-E329F6D44991}" type="parTrans" cxnId="{2D15C8DC-7B48-4F1B-A84F-C62533EFDE69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02D55909-AC59-405F-BF69-40A84469BF40}" type="sibTrans" cxnId="{2D15C8DC-7B48-4F1B-A84F-C62533EFDE69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F4D9799-0D9C-4369-8F73-41A6C6076EEA}">
      <dgm:prSet custT="1"/>
      <dgm:spPr>
        <a:solidFill>
          <a:srgbClr val="FFCC66"/>
        </a:solidFill>
      </dgm:spPr>
      <dgm:t>
        <a:bodyPr/>
        <a:lstStyle/>
        <a:p>
          <a:r>
            <a:rPr lang="pt-BR" sz="1400" b="0" i="0" u="none" dirty="0">
              <a:solidFill>
                <a:schemeClr val="tx1"/>
              </a:solidFill>
            </a:rPr>
            <a:t>Monitoramento da satisfação dos funcionários e alunos quanto ao espaço e ensino</a:t>
          </a:r>
          <a:endParaRPr lang="pt-BR" sz="1400" dirty="0">
            <a:solidFill>
              <a:schemeClr val="tx1"/>
            </a:solidFill>
          </a:endParaRPr>
        </a:p>
      </dgm:t>
    </dgm:pt>
    <dgm:pt modelId="{23C69B62-007B-49FE-9D31-E89A7EFE2BD6}" type="parTrans" cxnId="{48CA5BF3-E0D4-4E5F-AA26-B523A87C38FC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F2F10DF-E0FE-4460-86FC-DD645E95A8A8}" type="sibTrans" cxnId="{48CA5BF3-E0D4-4E5F-AA26-B523A87C38F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0EA1F0A7-FD9E-4E75-961A-3243486E1946}">
      <dgm:prSet custT="1"/>
      <dgm:spPr>
        <a:solidFill>
          <a:srgbClr val="33CCCC"/>
        </a:solidFill>
        <a:ln>
          <a:noFill/>
        </a:ln>
      </dgm:spPr>
      <dgm:t>
        <a:bodyPr/>
        <a:lstStyle/>
        <a:p>
          <a:r>
            <a:rPr lang="pt-BR" sz="1400" b="0" i="0" u="none" dirty="0">
              <a:solidFill>
                <a:schemeClr val="tx1"/>
              </a:solidFill>
            </a:rPr>
            <a:t>Convênio e parcerias com IES Internacionais visando intercâmbio e desenvolvimento de pesquisas</a:t>
          </a:r>
          <a:endParaRPr lang="pt-BR" sz="1400" dirty="0">
            <a:solidFill>
              <a:schemeClr val="tx1"/>
            </a:solidFill>
          </a:endParaRPr>
        </a:p>
      </dgm:t>
    </dgm:pt>
    <dgm:pt modelId="{111F3BF6-6FE8-4236-AECE-37379F215B7B}" type="parTrans" cxnId="{2BCD8256-2591-47FA-8426-4F39A3AB06AA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DDEC715-4100-4637-AB78-2AFCF4108CCF}" type="sibTrans" cxnId="{2BCD8256-2591-47FA-8426-4F39A3AB06AA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96C2F7D1-7BFB-4FF7-8433-3E0E007EEDCB}">
      <dgm:prSet custT="1"/>
      <dgm:spPr>
        <a:solidFill>
          <a:srgbClr val="33CCCC"/>
        </a:solidFill>
      </dgm:spPr>
      <dgm:t>
        <a:bodyPr/>
        <a:lstStyle/>
        <a:p>
          <a:r>
            <a:rPr lang="pt-BR" sz="1400" b="0" i="0" u="none" dirty="0">
              <a:solidFill>
                <a:schemeClr val="tx1"/>
              </a:solidFill>
            </a:rPr>
            <a:t>Criação de linhas de crédito estudantis ( bolsas de estudo, capacitação e assistência social)</a:t>
          </a:r>
          <a:endParaRPr lang="pt-BR" sz="1400" dirty="0">
            <a:solidFill>
              <a:schemeClr val="tx1"/>
            </a:solidFill>
          </a:endParaRPr>
        </a:p>
      </dgm:t>
    </dgm:pt>
    <dgm:pt modelId="{14B37E3C-B821-4747-94E9-A512BC1C3D67}" type="parTrans" cxnId="{04A252D7-43FD-46C4-A1E1-F737C89345E3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265D7CB-8998-4573-913A-6D7598030F91}" type="sibTrans" cxnId="{04A252D7-43FD-46C4-A1E1-F737C89345E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2912E6F-2569-47A8-A458-42804D393414}">
      <dgm:prSet custT="1"/>
      <dgm:spPr>
        <a:solidFill>
          <a:srgbClr val="8FAADC"/>
        </a:solidFill>
      </dgm:spPr>
      <dgm:t>
        <a:bodyPr/>
        <a:lstStyle/>
        <a:p>
          <a:r>
            <a:rPr lang="pt-BR" sz="1400" b="0" i="0" u="none" dirty="0">
              <a:solidFill>
                <a:schemeClr val="tx1"/>
              </a:solidFill>
            </a:rPr>
            <a:t>Incentivo a programas de extensão com impacto a sociedade local</a:t>
          </a:r>
          <a:endParaRPr lang="pt-BR" sz="1400" dirty="0">
            <a:solidFill>
              <a:schemeClr val="tx1"/>
            </a:solidFill>
          </a:endParaRPr>
        </a:p>
      </dgm:t>
    </dgm:pt>
    <dgm:pt modelId="{4F556585-7CE0-41F4-B154-7934DC9F2107}" type="parTrans" cxnId="{FA962EB6-104B-4352-93AD-1CC1EFCE47C8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091207F-EC88-416D-A273-0D79905536A8}" type="sibTrans" cxnId="{FA962EB6-104B-4352-93AD-1CC1EFCE47C8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9E255E0-EEA5-4CE3-A116-534D44358FAA}">
      <dgm:prSet custT="1"/>
      <dgm:spPr>
        <a:solidFill>
          <a:srgbClr val="8FAADC"/>
        </a:solidFill>
        <a:ln>
          <a:noFill/>
        </a:ln>
      </dgm:spPr>
      <dgm:t>
        <a:bodyPr/>
        <a:lstStyle/>
        <a:p>
          <a:r>
            <a:rPr lang="pt-BR" sz="1400" b="0" i="0" u="none" dirty="0">
              <a:solidFill>
                <a:schemeClr val="tx1"/>
              </a:solidFill>
            </a:rPr>
            <a:t>Parcerias das atividades de pesquisa e ensino com o setor privado </a:t>
          </a:r>
          <a:endParaRPr lang="pt-BR" sz="1400" dirty="0">
            <a:solidFill>
              <a:schemeClr val="tx1"/>
            </a:solidFill>
          </a:endParaRPr>
        </a:p>
      </dgm:t>
    </dgm:pt>
    <dgm:pt modelId="{B0CE461A-8F3B-48A0-B5EA-53DD5E9897C7}" type="parTrans" cxnId="{7A2CF6EE-2FE0-4377-B91B-52FC0C716D85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C63F27EE-9396-43FE-A9CE-33D88553E3F2}" type="sibTrans" cxnId="{7A2CF6EE-2FE0-4377-B91B-52FC0C716D85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426BABA-9439-4E5B-852C-1C6C0762AC29}">
      <dgm:prSet custT="1"/>
      <dgm:spPr>
        <a:solidFill>
          <a:srgbClr val="8FAADC"/>
        </a:solidFill>
      </dgm:spPr>
      <dgm:t>
        <a:bodyPr/>
        <a:lstStyle/>
        <a:p>
          <a:r>
            <a:rPr lang="pt-BR" sz="1400" b="0" i="0" u="none" dirty="0">
              <a:solidFill>
                <a:schemeClr val="tx1"/>
              </a:solidFill>
            </a:rPr>
            <a:t>Envolvimento da academia nas problemáticas locais </a:t>
          </a:r>
          <a:endParaRPr lang="pt-BR" sz="1400" dirty="0">
            <a:solidFill>
              <a:schemeClr val="tx1"/>
            </a:solidFill>
          </a:endParaRPr>
        </a:p>
      </dgm:t>
    </dgm:pt>
    <dgm:pt modelId="{273B1272-84B5-4B1B-A1B7-57B6D4074498}" type="parTrans" cxnId="{EA4E257B-9B5B-422C-9FC7-06CE22D0831E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/>
        </a:p>
      </dgm:t>
    </dgm:pt>
    <dgm:pt modelId="{62C564E9-1726-4A39-A30A-CD581C22F581}" type="sibTrans" cxnId="{EA4E257B-9B5B-422C-9FC7-06CE22D0831E}">
      <dgm:prSet/>
      <dgm:spPr/>
      <dgm:t>
        <a:bodyPr/>
        <a:lstStyle/>
        <a:p>
          <a:endParaRPr lang="pt-BR"/>
        </a:p>
      </dgm:t>
    </dgm:pt>
    <dgm:pt modelId="{E4DF4CC8-C70F-498C-9458-1E38324C2A40}">
      <dgm:prSet custT="1"/>
      <dgm:spPr>
        <a:solidFill>
          <a:srgbClr val="FF9999"/>
        </a:solidFill>
      </dgm:spPr>
      <dgm:t>
        <a:bodyPr/>
        <a:lstStyle/>
        <a:p>
          <a:r>
            <a:rPr lang="pt-BR" sz="1400" b="0" i="0" u="none" dirty="0">
              <a:solidFill>
                <a:schemeClr val="tx1"/>
              </a:solidFill>
            </a:rPr>
            <a:t>Promoção de eventos sociais dentro das Instituições de Ensino</a:t>
          </a:r>
          <a:endParaRPr lang="pt-BR" sz="1400" dirty="0">
            <a:solidFill>
              <a:schemeClr val="tx1"/>
            </a:solidFill>
          </a:endParaRPr>
        </a:p>
      </dgm:t>
    </dgm:pt>
    <dgm:pt modelId="{42C4A9A9-E328-4381-838E-7F733AE7A34B}" type="parTrans" cxnId="{3EE20691-DD19-4568-94A4-33294230E935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/>
        </a:p>
      </dgm:t>
    </dgm:pt>
    <dgm:pt modelId="{D40734FE-FEA3-40FB-9F52-FAD260CD9737}" type="sibTrans" cxnId="{3EE20691-DD19-4568-94A4-33294230E935}">
      <dgm:prSet/>
      <dgm:spPr/>
      <dgm:t>
        <a:bodyPr/>
        <a:lstStyle/>
        <a:p>
          <a:endParaRPr lang="pt-BR"/>
        </a:p>
      </dgm:t>
    </dgm:pt>
    <dgm:pt modelId="{8474B3CB-7C5A-42A7-AD05-0D8C1B25D2C4}">
      <dgm:prSet custT="1"/>
      <dgm:spPr>
        <a:solidFill>
          <a:srgbClr val="8FAADC"/>
        </a:solidFill>
      </dgm:spPr>
      <dgm:t>
        <a:bodyPr/>
        <a:lstStyle/>
        <a:p>
          <a:r>
            <a:rPr lang="pt-BR" sz="1400" b="0" i="0" u="none" dirty="0">
              <a:solidFill>
                <a:schemeClr val="tx1"/>
              </a:solidFill>
            </a:rPr>
            <a:t>Espaços culturais abertos a população </a:t>
          </a:r>
          <a:endParaRPr lang="pt-BR" sz="1400" dirty="0">
            <a:solidFill>
              <a:schemeClr val="tx1"/>
            </a:solidFill>
          </a:endParaRPr>
        </a:p>
      </dgm:t>
    </dgm:pt>
    <dgm:pt modelId="{26FE104F-CF61-4226-8564-03558ADFD187}" type="parTrans" cxnId="{1616D9D8-FDE9-449A-B5C6-19E5F73FF5AF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pt-BR"/>
        </a:p>
      </dgm:t>
    </dgm:pt>
    <dgm:pt modelId="{E6652EE1-BC39-4175-8B30-4C9145465C94}" type="sibTrans" cxnId="{1616D9D8-FDE9-449A-B5C6-19E5F73FF5AF}">
      <dgm:prSet/>
      <dgm:spPr/>
      <dgm:t>
        <a:bodyPr/>
        <a:lstStyle/>
        <a:p>
          <a:endParaRPr lang="pt-BR"/>
        </a:p>
      </dgm:t>
    </dgm:pt>
    <dgm:pt modelId="{2FD0065E-DDDD-4638-BC70-6F7150D6F191}" type="pres">
      <dgm:prSet presAssocID="{E9BE7BC6-1710-4CCE-87D9-2463DA75195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251A713-43C1-4A70-BD2B-79AD83EF6F11}" type="pres">
      <dgm:prSet presAssocID="{B2987C6D-49C9-4965-9936-593C3FBB5F75}" presName="root1" presStyleCnt="0"/>
      <dgm:spPr/>
    </dgm:pt>
    <dgm:pt modelId="{17B0F4CB-FA44-41EB-8B66-9380296C9E6F}" type="pres">
      <dgm:prSet presAssocID="{B2987C6D-49C9-4965-9936-593C3FBB5F75}" presName="LevelOneTextNode" presStyleLbl="node0" presStyleIdx="0" presStyleCnt="1" custScaleX="315017" custScaleY="375018" custLinFactNeighborX="-90569" custLinFactNeighborY="-15958">
        <dgm:presLayoutVars>
          <dgm:chPref val="3"/>
        </dgm:presLayoutVars>
      </dgm:prSet>
      <dgm:spPr/>
    </dgm:pt>
    <dgm:pt modelId="{F03634CA-FA66-4664-973E-92FEFF3D4978}" type="pres">
      <dgm:prSet presAssocID="{B2987C6D-49C9-4965-9936-593C3FBB5F75}" presName="level2hierChild" presStyleCnt="0"/>
      <dgm:spPr/>
    </dgm:pt>
    <dgm:pt modelId="{28FA624E-C0AE-4377-B686-A253FD3832F8}" type="pres">
      <dgm:prSet presAssocID="{5B3F6265-3E1D-47A6-AA00-790A35D4DFBE}" presName="conn2-1" presStyleLbl="parChTrans1D2" presStyleIdx="0" presStyleCnt="1"/>
      <dgm:spPr/>
    </dgm:pt>
    <dgm:pt modelId="{18DB7623-7929-4E83-AF71-D9A2DE7A9B5F}" type="pres">
      <dgm:prSet presAssocID="{5B3F6265-3E1D-47A6-AA00-790A35D4DFBE}" presName="connTx" presStyleLbl="parChTrans1D2" presStyleIdx="0" presStyleCnt="1"/>
      <dgm:spPr/>
    </dgm:pt>
    <dgm:pt modelId="{EACD07DF-AB4E-4243-9562-FF5D9C9A0A44}" type="pres">
      <dgm:prSet presAssocID="{3A8BBD98-5B1B-42FA-97E4-ECAD1CD58310}" presName="root2" presStyleCnt="0"/>
      <dgm:spPr/>
    </dgm:pt>
    <dgm:pt modelId="{148A4EB7-35E5-40E7-906E-3637F902322E}" type="pres">
      <dgm:prSet presAssocID="{3A8BBD98-5B1B-42FA-97E4-ECAD1CD58310}" presName="LevelTwoTextNode" presStyleLbl="node2" presStyleIdx="0" presStyleCnt="1" custScaleX="315676" custScaleY="345174" custLinFactNeighborX="-62892" custLinFactNeighborY="-14181">
        <dgm:presLayoutVars>
          <dgm:chPref val="3"/>
        </dgm:presLayoutVars>
      </dgm:prSet>
      <dgm:spPr/>
    </dgm:pt>
    <dgm:pt modelId="{B103860B-B761-4B47-9FDD-4F1455BE3745}" type="pres">
      <dgm:prSet presAssocID="{3A8BBD98-5B1B-42FA-97E4-ECAD1CD58310}" presName="level3hierChild" presStyleCnt="0"/>
      <dgm:spPr/>
    </dgm:pt>
    <dgm:pt modelId="{A90B9BF3-8C9D-4793-B7A8-B5F0CF885203}" type="pres">
      <dgm:prSet presAssocID="{804BF56D-7845-4B83-A3CD-1C40E2612AEA}" presName="conn2-1" presStyleLbl="parChTrans1D3" presStyleIdx="0" presStyleCnt="3"/>
      <dgm:spPr/>
    </dgm:pt>
    <dgm:pt modelId="{A10A812C-C8D0-454A-BC59-C962B75635A6}" type="pres">
      <dgm:prSet presAssocID="{804BF56D-7845-4B83-A3CD-1C40E2612AEA}" presName="connTx" presStyleLbl="parChTrans1D3" presStyleIdx="0" presStyleCnt="3"/>
      <dgm:spPr/>
    </dgm:pt>
    <dgm:pt modelId="{87A32DEC-B042-4067-829C-84549FA8AEB0}" type="pres">
      <dgm:prSet presAssocID="{8B1FBF5E-02CF-4A00-9B4E-D6A8342EB167}" presName="root2" presStyleCnt="0"/>
      <dgm:spPr/>
    </dgm:pt>
    <dgm:pt modelId="{8E9BBB0C-378C-4AAF-8F4A-4704287D42B0}" type="pres">
      <dgm:prSet presAssocID="{8B1FBF5E-02CF-4A00-9B4E-D6A8342EB167}" presName="LevelTwoTextNode" presStyleLbl="node3" presStyleIdx="0" presStyleCnt="3" custScaleX="345245" custScaleY="430138" custLinFactY="100000" custLinFactNeighborX="35710" custLinFactNeighborY="121660">
        <dgm:presLayoutVars>
          <dgm:chPref val="3"/>
        </dgm:presLayoutVars>
      </dgm:prSet>
      <dgm:spPr/>
    </dgm:pt>
    <dgm:pt modelId="{AC807B5F-5DD9-40CA-BE55-6D41E5EC52F4}" type="pres">
      <dgm:prSet presAssocID="{8B1FBF5E-02CF-4A00-9B4E-D6A8342EB167}" presName="level3hierChild" presStyleCnt="0"/>
      <dgm:spPr/>
    </dgm:pt>
    <dgm:pt modelId="{CA5E886A-320D-4EB5-A868-2892CA70ACD8}" type="pres">
      <dgm:prSet presAssocID="{BB35E330-2752-4DEA-9EB5-C7913E032041}" presName="conn2-1" presStyleLbl="parChTrans1D4" presStyleIdx="0" presStyleCnt="15"/>
      <dgm:spPr/>
    </dgm:pt>
    <dgm:pt modelId="{61C9A0D8-9C9D-49BE-9963-1674609020CD}" type="pres">
      <dgm:prSet presAssocID="{BB35E330-2752-4DEA-9EB5-C7913E032041}" presName="connTx" presStyleLbl="parChTrans1D4" presStyleIdx="0" presStyleCnt="15"/>
      <dgm:spPr/>
    </dgm:pt>
    <dgm:pt modelId="{9A2B40AF-7004-4973-9B33-27714B6D8D6C}" type="pres">
      <dgm:prSet presAssocID="{59CA4F6D-8EEB-49FE-B3B5-B61A54C9887C}" presName="root2" presStyleCnt="0"/>
      <dgm:spPr/>
    </dgm:pt>
    <dgm:pt modelId="{FD54ED24-6A8A-494C-847C-9A3CEA3064BC}" type="pres">
      <dgm:prSet presAssocID="{59CA4F6D-8EEB-49FE-B3B5-B61A54C9887C}" presName="LevelTwoTextNode" presStyleLbl="node4" presStyleIdx="0" presStyleCnt="15" custScaleX="594276" custScaleY="127726" custLinFactNeighborX="99531" custLinFactNeighborY="-35795">
        <dgm:presLayoutVars>
          <dgm:chPref val="3"/>
        </dgm:presLayoutVars>
      </dgm:prSet>
      <dgm:spPr/>
    </dgm:pt>
    <dgm:pt modelId="{49EBE0B8-303A-4415-8F16-1AEEA90266ED}" type="pres">
      <dgm:prSet presAssocID="{59CA4F6D-8EEB-49FE-B3B5-B61A54C9887C}" presName="level3hierChild" presStyleCnt="0"/>
      <dgm:spPr/>
    </dgm:pt>
    <dgm:pt modelId="{4082510D-D256-4D08-B932-B13FF255D34C}" type="pres">
      <dgm:prSet presAssocID="{2048336E-C82E-4E79-BD52-FE4E5CA09AA2}" presName="conn2-1" presStyleLbl="parChTrans1D4" presStyleIdx="1" presStyleCnt="15"/>
      <dgm:spPr/>
    </dgm:pt>
    <dgm:pt modelId="{5F58F374-2402-43A9-BB39-8E373BFC8AFE}" type="pres">
      <dgm:prSet presAssocID="{2048336E-C82E-4E79-BD52-FE4E5CA09AA2}" presName="connTx" presStyleLbl="parChTrans1D4" presStyleIdx="1" presStyleCnt="15"/>
      <dgm:spPr/>
    </dgm:pt>
    <dgm:pt modelId="{E5710840-7933-4729-ACB5-067F6A42DBF8}" type="pres">
      <dgm:prSet presAssocID="{13317ED5-D797-41AE-9B23-5951244BC4A0}" presName="root2" presStyleCnt="0"/>
      <dgm:spPr/>
    </dgm:pt>
    <dgm:pt modelId="{E9049E1D-973E-4B3B-BA04-0B9439FD32E6}" type="pres">
      <dgm:prSet presAssocID="{13317ED5-D797-41AE-9B23-5951244BC4A0}" presName="LevelTwoTextNode" presStyleLbl="node4" presStyleIdx="1" presStyleCnt="15" custScaleX="594276" custScaleY="169728" custLinFactNeighborX="99531" custLinFactNeighborY="-35686">
        <dgm:presLayoutVars>
          <dgm:chPref val="3"/>
        </dgm:presLayoutVars>
      </dgm:prSet>
      <dgm:spPr/>
    </dgm:pt>
    <dgm:pt modelId="{DC3AB422-19D8-464F-BF91-6C8DC2F193B3}" type="pres">
      <dgm:prSet presAssocID="{13317ED5-D797-41AE-9B23-5951244BC4A0}" presName="level3hierChild" presStyleCnt="0"/>
      <dgm:spPr/>
    </dgm:pt>
    <dgm:pt modelId="{163DA769-68F5-4B3E-B8AA-05755A37A22D}" type="pres">
      <dgm:prSet presAssocID="{1A7FF00D-6166-4577-BC25-706BD62B963F}" presName="conn2-1" presStyleLbl="parChTrans1D3" presStyleIdx="1" presStyleCnt="3"/>
      <dgm:spPr/>
    </dgm:pt>
    <dgm:pt modelId="{2333068C-3732-4547-925D-D810D09C5806}" type="pres">
      <dgm:prSet presAssocID="{1A7FF00D-6166-4577-BC25-706BD62B963F}" presName="connTx" presStyleLbl="parChTrans1D3" presStyleIdx="1" presStyleCnt="3"/>
      <dgm:spPr/>
    </dgm:pt>
    <dgm:pt modelId="{069B68E0-DED9-4269-BC84-E649C5C344B3}" type="pres">
      <dgm:prSet presAssocID="{2C99447F-6F02-4367-806F-ADD87C4FECCB}" presName="root2" presStyleCnt="0"/>
      <dgm:spPr/>
    </dgm:pt>
    <dgm:pt modelId="{D9BAC5CE-F606-4C74-8BAF-8F5FEA66B9C2}" type="pres">
      <dgm:prSet presAssocID="{2C99447F-6F02-4367-806F-ADD87C4FECCB}" presName="LevelTwoTextNode" presStyleLbl="node3" presStyleIdx="1" presStyleCnt="3" custScaleX="345245" custScaleY="300377" custLinFactY="100000" custLinFactNeighborX="26951" custLinFactNeighborY="165820">
        <dgm:presLayoutVars>
          <dgm:chPref val="3"/>
        </dgm:presLayoutVars>
      </dgm:prSet>
      <dgm:spPr/>
    </dgm:pt>
    <dgm:pt modelId="{129DA1C8-067A-426E-9304-EC96D3D115E6}" type="pres">
      <dgm:prSet presAssocID="{2C99447F-6F02-4367-806F-ADD87C4FECCB}" presName="level3hierChild" presStyleCnt="0"/>
      <dgm:spPr/>
    </dgm:pt>
    <dgm:pt modelId="{7D55D586-F0E4-4360-B446-9947B65A636F}" type="pres">
      <dgm:prSet presAssocID="{4F9637F4-F578-412F-B81A-841669AD91FC}" presName="conn2-1" presStyleLbl="parChTrans1D4" presStyleIdx="2" presStyleCnt="15"/>
      <dgm:spPr/>
    </dgm:pt>
    <dgm:pt modelId="{C7E40448-9AAF-410E-A8FD-52DAD08A4308}" type="pres">
      <dgm:prSet presAssocID="{4F9637F4-F578-412F-B81A-841669AD91FC}" presName="connTx" presStyleLbl="parChTrans1D4" presStyleIdx="2" presStyleCnt="15"/>
      <dgm:spPr/>
    </dgm:pt>
    <dgm:pt modelId="{CC1F9C1C-A24A-4909-9A0B-FE2259EC6C2D}" type="pres">
      <dgm:prSet presAssocID="{36ED7F36-3782-4707-BFA4-716C26FC4E0C}" presName="root2" presStyleCnt="0"/>
      <dgm:spPr/>
    </dgm:pt>
    <dgm:pt modelId="{AE19558D-D7F8-47EB-AC36-379C17E4028A}" type="pres">
      <dgm:prSet presAssocID="{36ED7F36-3782-4707-BFA4-716C26FC4E0C}" presName="LevelTwoTextNode" presStyleLbl="node4" presStyleIdx="2" presStyleCnt="15" custScaleX="588949" custScaleY="221452" custLinFactX="4251" custLinFactNeighborX="100000" custLinFactNeighborY="-34263">
        <dgm:presLayoutVars>
          <dgm:chPref val="3"/>
        </dgm:presLayoutVars>
      </dgm:prSet>
      <dgm:spPr/>
    </dgm:pt>
    <dgm:pt modelId="{AF73C1E4-FB60-47DC-96C3-6B7E92655338}" type="pres">
      <dgm:prSet presAssocID="{36ED7F36-3782-4707-BFA4-716C26FC4E0C}" presName="level3hierChild" presStyleCnt="0"/>
      <dgm:spPr/>
    </dgm:pt>
    <dgm:pt modelId="{6E4CFFE3-B471-4D39-8DB1-D80E30DC2973}" type="pres">
      <dgm:prSet presAssocID="{43AF1EB7-0F85-4102-9B80-E35EF6036EE2}" presName="conn2-1" presStyleLbl="parChTrans1D4" presStyleIdx="3" presStyleCnt="15"/>
      <dgm:spPr/>
    </dgm:pt>
    <dgm:pt modelId="{46EAAD8D-4BC6-49F9-A480-9FF5C615D97C}" type="pres">
      <dgm:prSet presAssocID="{43AF1EB7-0F85-4102-9B80-E35EF6036EE2}" presName="connTx" presStyleLbl="parChTrans1D4" presStyleIdx="3" presStyleCnt="15"/>
      <dgm:spPr/>
    </dgm:pt>
    <dgm:pt modelId="{ECC3294C-0E4A-42F2-87EE-80B18DA86BCE}" type="pres">
      <dgm:prSet presAssocID="{0F50D0C9-DE6E-4577-B467-42644F51F8BB}" presName="root2" presStyleCnt="0"/>
      <dgm:spPr/>
    </dgm:pt>
    <dgm:pt modelId="{D986472E-46FA-4B51-AFF0-00CB66C68DDB}" type="pres">
      <dgm:prSet presAssocID="{0F50D0C9-DE6E-4577-B467-42644F51F8BB}" presName="LevelTwoTextNode" presStyleLbl="node4" presStyleIdx="3" presStyleCnt="15" custScaleX="590197" custScaleY="161907" custLinFactX="3145" custLinFactNeighborX="100000" custLinFactNeighborY="-38233">
        <dgm:presLayoutVars>
          <dgm:chPref val="3"/>
        </dgm:presLayoutVars>
      </dgm:prSet>
      <dgm:spPr/>
    </dgm:pt>
    <dgm:pt modelId="{92C0E3AA-99B0-4028-B7B7-762753000928}" type="pres">
      <dgm:prSet presAssocID="{0F50D0C9-DE6E-4577-B467-42644F51F8BB}" presName="level3hierChild" presStyleCnt="0"/>
      <dgm:spPr/>
    </dgm:pt>
    <dgm:pt modelId="{48B9EA41-3234-4DB5-895D-5A3DFB06F5D7}" type="pres">
      <dgm:prSet presAssocID="{498ED489-847D-48F1-9771-68C05DFE723D}" presName="conn2-1" presStyleLbl="parChTrans1D4" presStyleIdx="4" presStyleCnt="15"/>
      <dgm:spPr/>
    </dgm:pt>
    <dgm:pt modelId="{AA49C048-D28D-4BF7-93C0-6909CC301084}" type="pres">
      <dgm:prSet presAssocID="{498ED489-847D-48F1-9771-68C05DFE723D}" presName="connTx" presStyleLbl="parChTrans1D4" presStyleIdx="4" presStyleCnt="15"/>
      <dgm:spPr/>
    </dgm:pt>
    <dgm:pt modelId="{62F9C80B-09C1-4A8C-9060-21B22789E42C}" type="pres">
      <dgm:prSet presAssocID="{AD632649-DF29-44FB-9A3B-2E82D6F4825D}" presName="root2" presStyleCnt="0"/>
      <dgm:spPr/>
    </dgm:pt>
    <dgm:pt modelId="{1BC93AE9-4D64-4949-9EC2-196A865A8623}" type="pres">
      <dgm:prSet presAssocID="{AD632649-DF29-44FB-9A3B-2E82D6F4825D}" presName="LevelTwoTextNode" presStyleLbl="node4" presStyleIdx="4" presStyleCnt="15" custScaleX="590197" custScaleY="76156" custLinFactX="3145" custLinFactNeighborX="100000" custLinFactNeighborY="-42203">
        <dgm:presLayoutVars>
          <dgm:chPref val="3"/>
        </dgm:presLayoutVars>
      </dgm:prSet>
      <dgm:spPr/>
    </dgm:pt>
    <dgm:pt modelId="{4CF6A98B-8164-4BAF-A448-D97B8D967045}" type="pres">
      <dgm:prSet presAssocID="{AD632649-DF29-44FB-9A3B-2E82D6F4825D}" presName="level3hierChild" presStyleCnt="0"/>
      <dgm:spPr/>
    </dgm:pt>
    <dgm:pt modelId="{174C6F9B-8CB9-40ED-A56C-A1FAD3E9966C}" type="pres">
      <dgm:prSet presAssocID="{FE333E95-1D05-4EA7-9259-EACF44BAD748}" presName="conn2-1" presStyleLbl="parChTrans1D4" presStyleIdx="5" presStyleCnt="15"/>
      <dgm:spPr/>
    </dgm:pt>
    <dgm:pt modelId="{7CB48448-9995-4FE4-A266-793E58164C1C}" type="pres">
      <dgm:prSet presAssocID="{FE333E95-1D05-4EA7-9259-EACF44BAD748}" presName="connTx" presStyleLbl="parChTrans1D4" presStyleIdx="5" presStyleCnt="15"/>
      <dgm:spPr/>
    </dgm:pt>
    <dgm:pt modelId="{7AA3D37F-62BE-4E30-9F04-51AD08AEEC65}" type="pres">
      <dgm:prSet presAssocID="{B7A8EF22-7982-4B1E-A507-3D28307D273D}" presName="root2" presStyleCnt="0"/>
      <dgm:spPr/>
    </dgm:pt>
    <dgm:pt modelId="{088C544D-E898-440D-AA0D-C71AB6F4BD88}" type="pres">
      <dgm:prSet presAssocID="{B7A8EF22-7982-4B1E-A507-3D28307D273D}" presName="LevelTwoTextNode" presStyleLbl="node4" presStyleIdx="5" presStyleCnt="15" custScaleX="590197" custLinFactX="3145" custLinFactNeighborX="100000" custLinFactNeighborY="-42203">
        <dgm:presLayoutVars>
          <dgm:chPref val="3"/>
        </dgm:presLayoutVars>
      </dgm:prSet>
      <dgm:spPr/>
    </dgm:pt>
    <dgm:pt modelId="{623F92A5-5A67-44D4-9D0C-58BFE3413E67}" type="pres">
      <dgm:prSet presAssocID="{B7A8EF22-7982-4B1E-A507-3D28307D273D}" presName="level3hierChild" presStyleCnt="0"/>
      <dgm:spPr/>
    </dgm:pt>
    <dgm:pt modelId="{D8ECDD15-0DB6-4604-AA6D-80092B72A77F}" type="pres">
      <dgm:prSet presAssocID="{0D460BD0-4E95-4C07-9DC4-E329F6D44991}" presName="conn2-1" presStyleLbl="parChTrans1D4" presStyleIdx="6" presStyleCnt="15"/>
      <dgm:spPr/>
    </dgm:pt>
    <dgm:pt modelId="{2D07FA77-5999-455C-8039-04DF68F1D8C3}" type="pres">
      <dgm:prSet presAssocID="{0D460BD0-4E95-4C07-9DC4-E329F6D44991}" presName="connTx" presStyleLbl="parChTrans1D4" presStyleIdx="6" presStyleCnt="15"/>
      <dgm:spPr/>
    </dgm:pt>
    <dgm:pt modelId="{78BFE394-F5BF-4098-BA02-AC55F925C90B}" type="pres">
      <dgm:prSet presAssocID="{A13E0C46-F4CD-4594-A299-408D05402691}" presName="root2" presStyleCnt="0"/>
      <dgm:spPr/>
    </dgm:pt>
    <dgm:pt modelId="{DC63BB57-1CEF-4A81-A74A-ECE333758412}" type="pres">
      <dgm:prSet presAssocID="{A13E0C46-F4CD-4594-A299-408D05402691}" presName="LevelTwoTextNode" presStyleLbl="node4" presStyleIdx="6" presStyleCnt="15" custScaleX="590197" custScaleY="172763" custLinFactX="3145" custLinFactNeighborX="100000" custLinFactNeighborY="-43423">
        <dgm:presLayoutVars>
          <dgm:chPref val="3"/>
        </dgm:presLayoutVars>
      </dgm:prSet>
      <dgm:spPr/>
    </dgm:pt>
    <dgm:pt modelId="{A6464ADC-15A3-4B83-85A5-174C2EAEC8C8}" type="pres">
      <dgm:prSet presAssocID="{A13E0C46-F4CD-4594-A299-408D05402691}" presName="level3hierChild" presStyleCnt="0"/>
      <dgm:spPr/>
    </dgm:pt>
    <dgm:pt modelId="{E5976D02-3338-4DF3-8F45-775525361155}" type="pres">
      <dgm:prSet presAssocID="{23C69B62-007B-49FE-9D31-E89A7EFE2BD6}" presName="conn2-1" presStyleLbl="parChTrans1D4" presStyleIdx="7" presStyleCnt="15"/>
      <dgm:spPr/>
    </dgm:pt>
    <dgm:pt modelId="{52B1EE3F-C25C-42F5-8E11-B20CBC172646}" type="pres">
      <dgm:prSet presAssocID="{23C69B62-007B-49FE-9D31-E89A7EFE2BD6}" presName="connTx" presStyleLbl="parChTrans1D4" presStyleIdx="7" presStyleCnt="15"/>
      <dgm:spPr/>
    </dgm:pt>
    <dgm:pt modelId="{DA0AC422-8670-4529-8644-835BDAE2A9FB}" type="pres">
      <dgm:prSet presAssocID="{4F4D9799-0D9C-4369-8F73-41A6C6076EEA}" presName="root2" presStyleCnt="0"/>
      <dgm:spPr/>
    </dgm:pt>
    <dgm:pt modelId="{24C433D9-2F0D-4C6D-947D-BC8F139CF345}" type="pres">
      <dgm:prSet presAssocID="{4F4D9799-0D9C-4369-8F73-41A6C6076EEA}" presName="LevelTwoTextNode" presStyleLbl="node4" presStyleIdx="7" presStyleCnt="15" custScaleX="590197" custScaleY="161850" custLinFactX="3145" custLinFactNeighborX="100000" custLinFactNeighborY="-38233">
        <dgm:presLayoutVars>
          <dgm:chPref val="3"/>
        </dgm:presLayoutVars>
      </dgm:prSet>
      <dgm:spPr/>
    </dgm:pt>
    <dgm:pt modelId="{3EC097A3-B881-4848-BF13-957957C45553}" type="pres">
      <dgm:prSet presAssocID="{4F4D9799-0D9C-4369-8F73-41A6C6076EEA}" presName="level3hierChild" presStyleCnt="0"/>
      <dgm:spPr/>
    </dgm:pt>
    <dgm:pt modelId="{5744B071-3BDB-4D1E-8EEA-DBC5E6ECB82E}" type="pres">
      <dgm:prSet presAssocID="{111F3BF6-6FE8-4236-AECE-37379F215B7B}" presName="conn2-1" presStyleLbl="parChTrans1D4" presStyleIdx="8" presStyleCnt="15"/>
      <dgm:spPr/>
    </dgm:pt>
    <dgm:pt modelId="{7092F837-05C5-4188-B919-8999B68CC7AD}" type="pres">
      <dgm:prSet presAssocID="{111F3BF6-6FE8-4236-AECE-37379F215B7B}" presName="connTx" presStyleLbl="parChTrans1D4" presStyleIdx="8" presStyleCnt="15"/>
      <dgm:spPr/>
    </dgm:pt>
    <dgm:pt modelId="{BA99F089-4CB9-48B4-8707-55151DD5E344}" type="pres">
      <dgm:prSet presAssocID="{0EA1F0A7-FD9E-4E75-961A-3243486E1946}" presName="root2" presStyleCnt="0"/>
      <dgm:spPr/>
    </dgm:pt>
    <dgm:pt modelId="{3C042385-D2A0-4BE9-8169-F152CFE8CA1C}" type="pres">
      <dgm:prSet presAssocID="{0EA1F0A7-FD9E-4E75-961A-3243486E1946}" presName="LevelTwoTextNode" presStyleLbl="node4" presStyleIdx="8" presStyleCnt="15" custScaleX="590197" custScaleY="174304" custLinFactX="3145" custLinFactNeighborX="100000" custLinFactNeighborY="-42203">
        <dgm:presLayoutVars>
          <dgm:chPref val="3"/>
        </dgm:presLayoutVars>
      </dgm:prSet>
      <dgm:spPr/>
    </dgm:pt>
    <dgm:pt modelId="{62D2D8CA-DC25-4C6F-B403-78B2FF338BB0}" type="pres">
      <dgm:prSet presAssocID="{0EA1F0A7-FD9E-4E75-961A-3243486E1946}" presName="level3hierChild" presStyleCnt="0"/>
      <dgm:spPr/>
    </dgm:pt>
    <dgm:pt modelId="{4968EBF2-3FA5-4502-A388-FC32BA007A66}" type="pres">
      <dgm:prSet presAssocID="{14B37E3C-B821-4747-94E9-A512BC1C3D67}" presName="conn2-1" presStyleLbl="parChTrans1D4" presStyleIdx="9" presStyleCnt="15"/>
      <dgm:spPr/>
    </dgm:pt>
    <dgm:pt modelId="{694B6384-E500-493C-BA3D-92BE408A46A7}" type="pres">
      <dgm:prSet presAssocID="{14B37E3C-B821-4747-94E9-A512BC1C3D67}" presName="connTx" presStyleLbl="parChTrans1D4" presStyleIdx="9" presStyleCnt="15"/>
      <dgm:spPr/>
    </dgm:pt>
    <dgm:pt modelId="{2607FD99-B1EC-48D5-B42E-C59327BAE24B}" type="pres">
      <dgm:prSet presAssocID="{96C2F7D1-7BFB-4FF7-8433-3E0E007EEDCB}" presName="root2" presStyleCnt="0"/>
      <dgm:spPr/>
    </dgm:pt>
    <dgm:pt modelId="{BE51D784-0887-48AD-9335-2CB0D3D8907D}" type="pres">
      <dgm:prSet presAssocID="{96C2F7D1-7BFB-4FF7-8433-3E0E007EEDCB}" presName="LevelTwoTextNode" presStyleLbl="node4" presStyleIdx="9" presStyleCnt="15" custScaleX="590197" custScaleY="171407" custLinFactX="3145" custLinFactNeighborX="100000" custLinFactNeighborY="-46172">
        <dgm:presLayoutVars>
          <dgm:chPref val="3"/>
        </dgm:presLayoutVars>
      </dgm:prSet>
      <dgm:spPr/>
    </dgm:pt>
    <dgm:pt modelId="{4B3473F9-C602-46E3-8696-13A684E0804B}" type="pres">
      <dgm:prSet presAssocID="{96C2F7D1-7BFB-4FF7-8433-3E0E007EEDCB}" presName="level3hierChild" presStyleCnt="0"/>
      <dgm:spPr/>
    </dgm:pt>
    <dgm:pt modelId="{6193AD1E-7CC1-480D-89B5-AF264C5F638C}" type="pres">
      <dgm:prSet presAssocID="{817D2F30-B4CC-467E-8253-7FB53B276C29}" presName="conn2-1" presStyleLbl="parChTrans1D3" presStyleIdx="2" presStyleCnt="3"/>
      <dgm:spPr/>
    </dgm:pt>
    <dgm:pt modelId="{6FD29BFF-5D15-45FB-8B78-78962EF764BB}" type="pres">
      <dgm:prSet presAssocID="{817D2F30-B4CC-467E-8253-7FB53B276C29}" presName="connTx" presStyleLbl="parChTrans1D3" presStyleIdx="2" presStyleCnt="3"/>
      <dgm:spPr/>
    </dgm:pt>
    <dgm:pt modelId="{E05445E0-3FBC-4E03-A531-BE603D1F95F6}" type="pres">
      <dgm:prSet presAssocID="{FFAF65C5-8F84-4725-8802-78FC43CDCB76}" presName="root2" presStyleCnt="0"/>
      <dgm:spPr/>
    </dgm:pt>
    <dgm:pt modelId="{1D3CA7F4-3256-4844-821D-6A0020229785}" type="pres">
      <dgm:prSet presAssocID="{FFAF65C5-8F84-4725-8802-78FC43CDCB76}" presName="LevelTwoTextNode" presStyleLbl="node3" presStyleIdx="2" presStyleCnt="3" custScaleX="345245" custScaleY="363003" custLinFactY="-100000" custLinFactNeighborX="42059" custLinFactNeighborY="-169116">
        <dgm:presLayoutVars>
          <dgm:chPref val="3"/>
        </dgm:presLayoutVars>
      </dgm:prSet>
      <dgm:spPr/>
    </dgm:pt>
    <dgm:pt modelId="{C9654D05-B20C-4094-BD2F-B65C9458D0C7}" type="pres">
      <dgm:prSet presAssocID="{FFAF65C5-8F84-4725-8802-78FC43CDCB76}" presName="level3hierChild" presStyleCnt="0"/>
      <dgm:spPr/>
    </dgm:pt>
    <dgm:pt modelId="{C46D419D-9536-41B9-B94D-663DFD32C2FB}" type="pres">
      <dgm:prSet presAssocID="{4F556585-7CE0-41F4-B154-7934DC9F2107}" presName="conn2-1" presStyleLbl="parChTrans1D4" presStyleIdx="10" presStyleCnt="15"/>
      <dgm:spPr/>
    </dgm:pt>
    <dgm:pt modelId="{E10FA52D-A758-4C19-A00E-150E0D69F8F4}" type="pres">
      <dgm:prSet presAssocID="{4F556585-7CE0-41F4-B154-7934DC9F2107}" presName="connTx" presStyleLbl="parChTrans1D4" presStyleIdx="10" presStyleCnt="15"/>
      <dgm:spPr/>
    </dgm:pt>
    <dgm:pt modelId="{90F061AB-3FDA-448F-B5BC-C4F72D09998E}" type="pres">
      <dgm:prSet presAssocID="{42912E6F-2569-47A8-A458-42804D393414}" presName="root2" presStyleCnt="0"/>
      <dgm:spPr/>
    </dgm:pt>
    <dgm:pt modelId="{946488D4-0911-49F4-80DA-6EFA9E35AFD6}" type="pres">
      <dgm:prSet presAssocID="{42912E6F-2569-47A8-A458-42804D393414}" presName="LevelTwoTextNode" presStyleLbl="node4" presStyleIdx="10" presStyleCnt="15" custScaleX="605730" custScaleY="128419" custLinFactNeighborX="89383" custLinFactNeighborY="-46486">
        <dgm:presLayoutVars>
          <dgm:chPref val="3"/>
        </dgm:presLayoutVars>
      </dgm:prSet>
      <dgm:spPr/>
    </dgm:pt>
    <dgm:pt modelId="{CE729EE4-6FD4-4080-84E6-7074EE7FA4F6}" type="pres">
      <dgm:prSet presAssocID="{42912E6F-2569-47A8-A458-42804D393414}" presName="level3hierChild" presStyleCnt="0"/>
      <dgm:spPr/>
    </dgm:pt>
    <dgm:pt modelId="{2A5B3BED-DF0B-41D0-83AB-F70B2524B0BB}" type="pres">
      <dgm:prSet presAssocID="{B0CE461A-8F3B-48A0-B5EA-53DD5E9897C7}" presName="conn2-1" presStyleLbl="parChTrans1D4" presStyleIdx="11" presStyleCnt="15"/>
      <dgm:spPr/>
    </dgm:pt>
    <dgm:pt modelId="{EBBFAC38-B6BF-4A4A-B7EA-7EE60909A5BB}" type="pres">
      <dgm:prSet presAssocID="{B0CE461A-8F3B-48A0-B5EA-53DD5E9897C7}" presName="connTx" presStyleLbl="parChTrans1D4" presStyleIdx="11" presStyleCnt="15"/>
      <dgm:spPr/>
    </dgm:pt>
    <dgm:pt modelId="{1A88F61E-88DC-42A4-9FF5-55D25752AD9A}" type="pres">
      <dgm:prSet presAssocID="{39E255E0-EEA5-4CE3-A116-534D44358FAA}" presName="root2" presStyleCnt="0"/>
      <dgm:spPr/>
    </dgm:pt>
    <dgm:pt modelId="{9640E3C6-88FF-493C-8A54-827544D9B221}" type="pres">
      <dgm:prSet presAssocID="{39E255E0-EEA5-4CE3-A116-534D44358FAA}" presName="LevelTwoTextNode" presStyleLbl="node4" presStyleIdx="11" presStyleCnt="15" custScaleX="605730" custScaleY="153287" custLinFactNeighborX="89383" custLinFactNeighborY="-46486">
        <dgm:presLayoutVars>
          <dgm:chPref val="3"/>
        </dgm:presLayoutVars>
      </dgm:prSet>
      <dgm:spPr/>
    </dgm:pt>
    <dgm:pt modelId="{21FD61C9-A01D-4FA4-B87C-A0D5E0FB27D7}" type="pres">
      <dgm:prSet presAssocID="{39E255E0-EEA5-4CE3-A116-534D44358FAA}" presName="level3hierChild" presStyleCnt="0"/>
      <dgm:spPr/>
    </dgm:pt>
    <dgm:pt modelId="{A07783CC-615A-4E7F-BFA2-10B6D76B7687}" type="pres">
      <dgm:prSet presAssocID="{273B1272-84B5-4B1B-A1B7-57B6D4074498}" presName="conn2-1" presStyleLbl="parChTrans1D4" presStyleIdx="12" presStyleCnt="15"/>
      <dgm:spPr/>
    </dgm:pt>
    <dgm:pt modelId="{E28B770A-FA95-42D4-AB0C-6B2DB66D64F5}" type="pres">
      <dgm:prSet presAssocID="{273B1272-84B5-4B1B-A1B7-57B6D4074498}" presName="connTx" presStyleLbl="parChTrans1D4" presStyleIdx="12" presStyleCnt="15"/>
      <dgm:spPr/>
    </dgm:pt>
    <dgm:pt modelId="{E145180D-3BCE-4EA0-BCFE-8E1786A1E6C9}" type="pres">
      <dgm:prSet presAssocID="{6426BABA-9439-4E5B-852C-1C6C0762AC29}" presName="root2" presStyleCnt="0"/>
      <dgm:spPr/>
    </dgm:pt>
    <dgm:pt modelId="{0FE74A14-7E57-4EA1-88CC-5DFE1C22BEC1}" type="pres">
      <dgm:prSet presAssocID="{6426BABA-9439-4E5B-852C-1C6C0762AC29}" presName="LevelTwoTextNode" presStyleLbl="node4" presStyleIdx="12" presStyleCnt="15" custScaleX="605730" custScaleY="83571" custLinFactNeighborX="89383" custLinFactNeighborY="-46486">
        <dgm:presLayoutVars>
          <dgm:chPref val="3"/>
        </dgm:presLayoutVars>
      </dgm:prSet>
      <dgm:spPr/>
    </dgm:pt>
    <dgm:pt modelId="{F33F484C-2DA9-4278-BCF3-4F7F4135EC99}" type="pres">
      <dgm:prSet presAssocID="{6426BABA-9439-4E5B-852C-1C6C0762AC29}" presName="level3hierChild" presStyleCnt="0"/>
      <dgm:spPr/>
    </dgm:pt>
    <dgm:pt modelId="{645464A8-7579-4967-864B-DF886A218993}" type="pres">
      <dgm:prSet presAssocID="{42C4A9A9-E328-4381-838E-7F733AE7A34B}" presName="conn2-1" presStyleLbl="parChTrans1D4" presStyleIdx="13" presStyleCnt="15"/>
      <dgm:spPr/>
    </dgm:pt>
    <dgm:pt modelId="{95351124-1744-478A-A3C7-82B4C8261DD1}" type="pres">
      <dgm:prSet presAssocID="{42C4A9A9-E328-4381-838E-7F733AE7A34B}" presName="connTx" presStyleLbl="parChTrans1D4" presStyleIdx="13" presStyleCnt="15"/>
      <dgm:spPr/>
    </dgm:pt>
    <dgm:pt modelId="{F4B949B2-D311-4F4F-A775-C1654F1C0278}" type="pres">
      <dgm:prSet presAssocID="{E4DF4CC8-C70F-498C-9458-1E38324C2A40}" presName="root2" presStyleCnt="0"/>
      <dgm:spPr/>
    </dgm:pt>
    <dgm:pt modelId="{89303A30-EB11-41E0-8E57-4D933AF5D6E4}" type="pres">
      <dgm:prSet presAssocID="{E4DF4CC8-C70F-498C-9458-1E38324C2A40}" presName="LevelTwoTextNode" presStyleLbl="node4" presStyleIdx="13" presStyleCnt="15" custScaleX="605730" custScaleY="134671" custLinFactNeighborX="89383" custLinFactNeighborY="-52435">
        <dgm:presLayoutVars>
          <dgm:chPref val="3"/>
        </dgm:presLayoutVars>
      </dgm:prSet>
      <dgm:spPr/>
    </dgm:pt>
    <dgm:pt modelId="{6F383DE0-D4A7-494E-A9BD-7DECF35C874D}" type="pres">
      <dgm:prSet presAssocID="{E4DF4CC8-C70F-498C-9458-1E38324C2A40}" presName="level3hierChild" presStyleCnt="0"/>
      <dgm:spPr/>
    </dgm:pt>
    <dgm:pt modelId="{EF928386-B386-43A4-AAA8-5AF5EF7257B2}" type="pres">
      <dgm:prSet presAssocID="{26FE104F-CF61-4226-8564-03558ADFD187}" presName="conn2-1" presStyleLbl="parChTrans1D4" presStyleIdx="14" presStyleCnt="15"/>
      <dgm:spPr/>
    </dgm:pt>
    <dgm:pt modelId="{A0A3E3DB-AC7E-4E24-A7A6-F0FD19F1237D}" type="pres">
      <dgm:prSet presAssocID="{26FE104F-CF61-4226-8564-03558ADFD187}" presName="connTx" presStyleLbl="parChTrans1D4" presStyleIdx="14" presStyleCnt="15"/>
      <dgm:spPr/>
    </dgm:pt>
    <dgm:pt modelId="{24CA65A6-4C45-4729-B6E4-2541D57D7F60}" type="pres">
      <dgm:prSet presAssocID="{8474B3CB-7C5A-42A7-AD05-0D8C1B25D2C4}" presName="root2" presStyleCnt="0"/>
      <dgm:spPr/>
    </dgm:pt>
    <dgm:pt modelId="{0A6180EC-E4FF-4727-A0D4-6C2D8828EB6A}" type="pres">
      <dgm:prSet presAssocID="{8474B3CB-7C5A-42A7-AD05-0D8C1B25D2C4}" presName="LevelTwoTextNode" presStyleLbl="node4" presStyleIdx="14" presStyleCnt="15" custScaleX="605730" custScaleY="111907" custLinFactNeighborX="89383" custLinFactNeighborY="-65383">
        <dgm:presLayoutVars>
          <dgm:chPref val="3"/>
        </dgm:presLayoutVars>
      </dgm:prSet>
      <dgm:spPr/>
    </dgm:pt>
    <dgm:pt modelId="{ED439E4F-B976-440B-8B50-B7FA99EBB535}" type="pres">
      <dgm:prSet presAssocID="{8474B3CB-7C5A-42A7-AD05-0D8C1B25D2C4}" presName="level3hierChild" presStyleCnt="0"/>
      <dgm:spPr/>
    </dgm:pt>
  </dgm:ptLst>
  <dgm:cxnLst>
    <dgm:cxn modelId="{92B4C400-688A-4731-9B7E-347FA31F2AAA}" type="presOf" srcId="{B0CE461A-8F3B-48A0-B5EA-53DD5E9897C7}" destId="{2A5B3BED-DF0B-41D0-83AB-F70B2524B0BB}" srcOrd="0" destOrd="0" presId="urn:microsoft.com/office/officeart/2005/8/layout/hierarchy2"/>
    <dgm:cxn modelId="{3557D201-14DB-47D7-83D2-B8384D9CF1F3}" type="presOf" srcId="{4F556585-7CE0-41F4-B154-7934DC9F2107}" destId="{E10FA52D-A758-4C19-A00E-150E0D69F8F4}" srcOrd="1" destOrd="0" presId="urn:microsoft.com/office/officeart/2005/8/layout/hierarchy2"/>
    <dgm:cxn modelId="{B7288803-6E99-4C4A-8F5F-0F27E631DFF4}" type="presOf" srcId="{39E255E0-EEA5-4CE3-A116-534D44358FAA}" destId="{9640E3C6-88FF-493C-8A54-827544D9B221}" srcOrd="0" destOrd="0" presId="urn:microsoft.com/office/officeart/2005/8/layout/hierarchy2"/>
    <dgm:cxn modelId="{8D6DE405-C70A-493B-80EF-EA3733BCA7CB}" type="presOf" srcId="{3A8BBD98-5B1B-42FA-97E4-ECAD1CD58310}" destId="{148A4EB7-35E5-40E7-906E-3637F902322E}" srcOrd="0" destOrd="0" presId="urn:microsoft.com/office/officeart/2005/8/layout/hierarchy2"/>
    <dgm:cxn modelId="{33A1410B-78EB-40B0-A868-7315C502002E}" type="presOf" srcId="{59CA4F6D-8EEB-49FE-B3B5-B61A54C9887C}" destId="{FD54ED24-6A8A-494C-847C-9A3CEA3064BC}" srcOrd="0" destOrd="0" presId="urn:microsoft.com/office/officeart/2005/8/layout/hierarchy2"/>
    <dgm:cxn modelId="{7097F60D-8F91-4B40-9EF4-E1C9E92F5335}" type="presOf" srcId="{273B1272-84B5-4B1B-A1B7-57B6D4074498}" destId="{A07783CC-615A-4E7F-BFA2-10B6D76B7687}" srcOrd="0" destOrd="0" presId="urn:microsoft.com/office/officeart/2005/8/layout/hierarchy2"/>
    <dgm:cxn modelId="{1401430E-EF95-494C-AA7F-E0AC16FAEF29}" type="presOf" srcId="{5B3F6265-3E1D-47A6-AA00-790A35D4DFBE}" destId="{18DB7623-7929-4E83-AF71-D9A2DE7A9B5F}" srcOrd="1" destOrd="0" presId="urn:microsoft.com/office/officeart/2005/8/layout/hierarchy2"/>
    <dgm:cxn modelId="{019F1C0F-F483-4751-9F2C-AFB340360E2D}" type="presOf" srcId="{804BF56D-7845-4B83-A3CD-1C40E2612AEA}" destId="{A90B9BF3-8C9D-4793-B7A8-B5F0CF885203}" srcOrd="0" destOrd="0" presId="urn:microsoft.com/office/officeart/2005/8/layout/hierarchy2"/>
    <dgm:cxn modelId="{99E76F10-2AAB-4F46-A60C-A9D6B0128271}" type="presOf" srcId="{BB35E330-2752-4DEA-9EB5-C7913E032041}" destId="{CA5E886A-320D-4EB5-A868-2892CA70ACD8}" srcOrd="0" destOrd="0" presId="urn:microsoft.com/office/officeart/2005/8/layout/hierarchy2"/>
    <dgm:cxn modelId="{B1FF7911-4493-4247-A071-E52E9231C595}" srcId="{3A8BBD98-5B1B-42FA-97E4-ECAD1CD58310}" destId="{8B1FBF5E-02CF-4A00-9B4E-D6A8342EB167}" srcOrd="0" destOrd="0" parTransId="{804BF56D-7845-4B83-A3CD-1C40E2612AEA}" sibTransId="{48903F72-BA48-4AC9-80B0-03C2277BEE66}"/>
    <dgm:cxn modelId="{87316412-0CE2-47A1-BD67-A07005EBE7CE}" type="presOf" srcId="{42912E6F-2569-47A8-A458-42804D393414}" destId="{946488D4-0911-49F4-80DA-6EFA9E35AFD6}" srcOrd="0" destOrd="0" presId="urn:microsoft.com/office/officeart/2005/8/layout/hierarchy2"/>
    <dgm:cxn modelId="{519F9515-B063-435B-8B07-0CB1A0D96D16}" type="presOf" srcId="{6426BABA-9439-4E5B-852C-1C6C0762AC29}" destId="{0FE74A14-7E57-4EA1-88CC-5DFE1C22BEC1}" srcOrd="0" destOrd="0" presId="urn:microsoft.com/office/officeart/2005/8/layout/hierarchy2"/>
    <dgm:cxn modelId="{B9B9F01D-D7C4-487D-B385-B8FE2F648B85}" type="presOf" srcId="{8B1FBF5E-02CF-4A00-9B4E-D6A8342EB167}" destId="{8E9BBB0C-378C-4AAF-8F4A-4704287D42B0}" srcOrd="0" destOrd="0" presId="urn:microsoft.com/office/officeart/2005/8/layout/hierarchy2"/>
    <dgm:cxn modelId="{E93D0C20-C4BB-4B97-BA60-CD2B1654E022}" type="presOf" srcId="{E4DF4CC8-C70F-498C-9458-1E38324C2A40}" destId="{89303A30-EB11-41E0-8E57-4D933AF5D6E4}" srcOrd="0" destOrd="0" presId="urn:microsoft.com/office/officeart/2005/8/layout/hierarchy2"/>
    <dgm:cxn modelId="{3ADEA120-EEF5-4513-B3E9-B2D5885143DB}" type="presOf" srcId="{804BF56D-7845-4B83-A3CD-1C40E2612AEA}" destId="{A10A812C-C8D0-454A-BC59-C962B75635A6}" srcOrd="1" destOrd="0" presId="urn:microsoft.com/office/officeart/2005/8/layout/hierarchy2"/>
    <dgm:cxn modelId="{CC76D020-490E-4857-8700-48060D1A9D92}" type="presOf" srcId="{273B1272-84B5-4B1B-A1B7-57B6D4074498}" destId="{E28B770A-FA95-42D4-AB0C-6B2DB66D64F5}" srcOrd="1" destOrd="0" presId="urn:microsoft.com/office/officeart/2005/8/layout/hierarchy2"/>
    <dgm:cxn modelId="{A446CB22-8F67-460C-9197-54EC290B8415}" type="presOf" srcId="{4F9637F4-F578-412F-B81A-841669AD91FC}" destId="{7D55D586-F0E4-4360-B446-9947B65A636F}" srcOrd="0" destOrd="0" presId="urn:microsoft.com/office/officeart/2005/8/layout/hierarchy2"/>
    <dgm:cxn modelId="{B2533F23-7B79-4798-B46F-B7D3A18B48E1}" type="presOf" srcId="{0D460BD0-4E95-4C07-9DC4-E329F6D44991}" destId="{D8ECDD15-0DB6-4604-AA6D-80092B72A77F}" srcOrd="0" destOrd="0" presId="urn:microsoft.com/office/officeart/2005/8/layout/hierarchy2"/>
    <dgm:cxn modelId="{9F79BC23-23D8-495A-9643-73FD43653721}" type="presOf" srcId="{FE333E95-1D05-4EA7-9259-EACF44BAD748}" destId="{7CB48448-9995-4FE4-A266-793E58164C1C}" srcOrd="1" destOrd="0" presId="urn:microsoft.com/office/officeart/2005/8/layout/hierarchy2"/>
    <dgm:cxn modelId="{C1B37C24-6BAC-4232-B718-AA64C6FAB407}" type="presOf" srcId="{111F3BF6-6FE8-4236-AECE-37379F215B7B}" destId="{7092F837-05C5-4188-B919-8999B68CC7AD}" srcOrd="1" destOrd="0" presId="urn:microsoft.com/office/officeart/2005/8/layout/hierarchy2"/>
    <dgm:cxn modelId="{032A8B24-21A4-4EC4-B823-D3BD0956C653}" type="presOf" srcId="{23C69B62-007B-49FE-9D31-E89A7EFE2BD6}" destId="{E5976D02-3338-4DF3-8F45-775525361155}" srcOrd="0" destOrd="0" presId="urn:microsoft.com/office/officeart/2005/8/layout/hierarchy2"/>
    <dgm:cxn modelId="{C9D23D29-1DBB-4BE4-BA79-CA7478EC85A8}" type="presOf" srcId="{26FE104F-CF61-4226-8564-03558ADFD187}" destId="{EF928386-B386-43A4-AAA8-5AF5EF7257B2}" srcOrd="0" destOrd="0" presId="urn:microsoft.com/office/officeart/2005/8/layout/hierarchy2"/>
    <dgm:cxn modelId="{99C12C2A-FA25-481C-B81E-220312E56382}" type="presOf" srcId="{1A7FF00D-6166-4577-BC25-706BD62B963F}" destId="{163DA769-68F5-4B3E-B8AA-05755A37A22D}" srcOrd="0" destOrd="0" presId="urn:microsoft.com/office/officeart/2005/8/layout/hierarchy2"/>
    <dgm:cxn modelId="{EC19CD30-73CB-4E44-B777-F197BE68A30D}" type="presOf" srcId="{2048336E-C82E-4E79-BD52-FE4E5CA09AA2}" destId="{5F58F374-2402-43A9-BB39-8E373BFC8AFE}" srcOrd="1" destOrd="0" presId="urn:microsoft.com/office/officeart/2005/8/layout/hierarchy2"/>
    <dgm:cxn modelId="{4700C731-E46F-46E4-80B6-A990EF00F027}" type="presOf" srcId="{14B37E3C-B821-4747-94E9-A512BC1C3D67}" destId="{4968EBF2-3FA5-4502-A388-FC32BA007A66}" srcOrd="0" destOrd="0" presId="urn:microsoft.com/office/officeart/2005/8/layout/hierarchy2"/>
    <dgm:cxn modelId="{1C23FB34-43A9-4926-8CF8-B26AC6A1A534}" type="presOf" srcId="{2C99447F-6F02-4367-806F-ADD87C4FECCB}" destId="{D9BAC5CE-F606-4C74-8BAF-8F5FEA66B9C2}" srcOrd="0" destOrd="0" presId="urn:microsoft.com/office/officeart/2005/8/layout/hierarchy2"/>
    <dgm:cxn modelId="{A4C87D3B-467F-43AD-8288-3EAAAAA89BD4}" srcId="{8B1FBF5E-02CF-4A00-9B4E-D6A8342EB167}" destId="{59CA4F6D-8EEB-49FE-B3B5-B61A54C9887C}" srcOrd="0" destOrd="0" parTransId="{BB35E330-2752-4DEA-9EB5-C7913E032041}" sibTransId="{858458E2-E4DA-42E9-A801-E0C9706088EA}"/>
    <dgm:cxn modelId="{468E8040-F1C0-44FD-A212-F4E75D504B60}" type="presOf" srcId="{817D2F30-B4CC-467E-8253-7FB53B276C29}" destId="{6FD29BFF-5D15-45FB-8B78-78962EF764BB}" srcOrd="1" destOrd="0" presId="urn:microsoft.com/office/officeart/2005/8/layout/hierarchy2"/>
    <dgm:cxn modelId="{19FFDA62-9E25-416C-A899-E219880338FF}" srcId="{3A8BBD98-5B1B-42FA-97E4-ECAD1CD58310}" destId="{2C99447F-6F02-4367-806F-ADD87C4FECCB}" srcOrd="1" destOrd="0" parTransId="{1A7FF00D-6166-4577-BC25-706BD62B963F}" sibTransId="{BC15EC3B-298F-42CB-8861-D0C416F65DE4}"/>
    <dgm:cxn modelId="{727EE545-9B90-4246-A1CD-9B5C69596A99}" type="presOf" srcId="{0D460BD0-4E95-4C07-9DC4-E329F6D44991}" destId="{2D07FA77-5999-455C-8039-04DF68F1D8C3}" srcOrd="1" destOrd="0" presId="urn:microsoft.com/office/officeart/2005/8/layout/hierarchy2"/>
    <dgm:cxn modelId="{6FEBAB66-B18F-4BBD-918C-EBE14FCB3DF4}" type="presOf" srcId="{4F4D9799-0D9C-4369-8F73-41A6C6076EEA}" destId="{24C433D9-2F0D-4C6D-947D-BC8F139CF345}" srcOrd="0" destOrd="0" presId="urn:microsoft.com/office/officeart/2005/8/layout/hierarchy2"/>
    <dgm:cxn modelId="{CCE5284B-B451-44EF-BDBC-708D050D9607}" type="presOf" srcId="{42C4A9A9-E328-4381-838E-7F733AE7A34B}" destId="{645464A8-7579-4967-864B-DF886A218993}" srcOrd="0" destOrd="0" presId="urn:microsoft.com/office/officeart/2005/8/layout/hierarchy2"/>
    <dgm:cxn modelId="{9310E36F-E67F-4062-A6C9-8BA9EC9317C9}" type="presOf" srcId="{FFAF65C5-8F84-4725-8802-78FC43CDCB76}" destId="{1D3CA7F4-3256-4844-821D-6A0020229785}" srcOrd="0" destOrd="0" presId="urn:microsoft.com/office/officeart/2005/8/layout/hierarchy2"/>
    <dgm:cxn modelId="{0A9C2C50-325F-45D8-B0BD-4F2C8BF39833}" type="presOf" srcId="{B7A8EF22-7982-4B1E-A507-3D28307D273D}" destId="{088C544D-E898-440D-AA0D-C71AB6F4BD88}" srcOrd="0" destOrd="0" presId="urn:microsoft.com/office/officeart/2005/8/layout/hierarchy2"/>
    <dgm:cxn modelId="{2BCD8256-2591-47FA-8426-4F39A3AB06AA}" srcId="{2C99447F-6F02-4367-806F-ADD87C4FECCB}" destId="{0EA1F0A7-FD9E-4E75-961A-3243486E1946}" srcOrd="6" destOrd="0" parTransId="{111F3BF6-6FE8-4236-AECE-37379F215B7B}" sibTransId="{EDDEC715-4100-4637-AB78-2AFCF4108CCF}"/>
    <dgm:cxn modelId="{AC441559-8494-4E13-9223-D15ED1C80860}" type="presOf" srcId="{0F50D0C9-DE6E-4577-B467-42644F51F8BB}" destId="{D986472E-46FA-4B51-AFF0-00CB66C68DDB}" srcOrd="0" destOrd="0" presId="urn:microsoft.com/office/officeart/2005/8/layout/hierarchy2"/>
    <dgm:cxn modelId="{EA0FC159-FCCE-409E-920B-FBC54EEDBFD5}" type="presOf" srcId="{498ED489-847D-48F1-9771-68C05DFE723D}" destId="{48B9EA41-3234-4DB5-895D-5A3DFB06F5D7}" srcOrd="0" destOrd="0" presId="urn:microsoft.com/office/officeart/2005/8/layout/hierarchy2"/>
    <dgm:cxn modelId="{EA4E257B-9B5B-422C-9FC7-06CE22D0831E}" srcId="{FFAF65C5-8F84-4725-8802-78FC43CDCB76}" destId="{6426BABA-9439-4E5B-852C-1C6C0762AC29}" srcOrd="2" destOrd="0" parTransId="{273B1272-84B5-4B1B-A1B7-57B6D4074498}" sibTransId="{62C564E9-1726-4A39-A30A-CD581C22F581}"/>
    <dgm:cxn modelId="{C95F3985-A760-449D-B376-51F22DEACF59}" type="presOf" srcId="{36ED7F36-3782-4707-BFA4-716C26FC4E0C}" destId="{AE19558D-D7F8-47EB-AC36-379C17E4028A}" srcOrd="0" destOrd="0" presId="urn:microsoft.com/office/officeart/2005/8/layout/hierarchy2"/>
    <dgm:cxn modelId="{C3544287-63AE-426F-8D92-9D7D793BB8BC}" srcId="{E9BE7BC6-1710-4CCE-87D9-2463DA75195D}" destId="{B2987C6D-49C9-4965-9936-593C3FBB5F75}" srcOrd="0" destOrd="0" parTransId="{351FE528-342C-4A71-85DB-A5B4F20E0E74}" sibTransId="{AA9A6628-A985-4607-91A6-D4EB575613ED}"/>
    <dgm:cxn modelId="{ACA0EE8C-B5BF-4481-A2AE-3499EED5911C}" type="presOf" srcId="{96C2F7D1-7BFB-4FF7-8433-3E0E007EEDCB}" destId="{BE51D784-0887-48AD-9335-2CB0D3D8907D}" srcOrd="0" destOrd="0" presId="urn:microsoft.com/office/officeart/2005/8/layout/hierarchy2"/>
    <dgm:cxn modelId="{39804490-7687-4574-BD8F-9FFFD37BFBC3}" srcId="{2C99447F-6F02-4367-806F-ADD87C4FECCB}" destId="{AD632649-DF29-44FB-9A3B-2E82D6F4825D}" srcOrd="2" destOrd="0" parTransId="{498ED489-847D-48F1-9771-68C05DFE723D}" sibTransId="{094EEF5A-9B0E-443F-BF3B-21AEF7FB3FFE}"/>
    <dgm:cxn modelId="{E2D89D90-8C76-43F1-A0B9-6C76FFFD01BF}" type="presOf" srcId="{13317ED5-D797-41AE-9B23-5951244BC4A0}" destId="{E9049E1D-973E-4B3B-BA04-0B9439FD32E6}" srcOrd="0" destOrd="0" presId="urn:microsoft.com/office/officeart/2005/8/layout/hierarchy2"/>
    <dgm:cxn modelId="{3D91F390-C81B-44DC-99A8-016CC8EAED22}" type="presOf" srcId="{4F9637F4-F578-412F-B81A-841669AD91FC}" destId="{C7E40448-9AAF-410E-A8FD-52DAD08A4308}" srcOrd="1" destOrd="0" presId="urn:microsoft.com/office/officeart/2005/8/layout/hierarchy2"/>
    <dgm:cxn modelId="{3EE20691-DD19-4568-94A4-33294230E935}" srcId="{FFAF65C5-8F84-4725-8802-78FC43CDCB76}" destId="{E4DF4CC8-C70F-498C-9458-1E38324C2A40}" srcOrd="3" destOrd="0" parTransId="{42C4A9A9-E328-4381-838E-7F733AE7A34B}" sibTransId="{D40734FE-FEA3-40FB-9F52-FAD260CD9737}"/>
    <dgm:cxn modelId="{F89C3C91-F004-4B5C-9F9F-E2D89E7F123F}" srcId="{2C99447F-6F02-4367-806F-ADD87C4FECCB}" destId="{0F50D0C9-DE6E-4577-B467-42644F51F8BB}" srcOrd="1" destOrd="0" parTransId="{43AF1EB7-0F85-4102-9B80-E35EF6036EE2}" sibTransId="{26A7C9C5-2D7F-4448-9891-316883E8B1F4}"/>
    <dgm:cxn modelId="{1039A694-39F3-4240-8939-8E14C6746595}" type="presOf" srcId="{A13E0C46-F4CD-4594-A299-408D05402691}" destId="{DC63BB57-1CEF-4A81-A74A-ECE333758412}" srcOrd="0" destOrd="0" presId="urn:microsoft.com/office/officeart/2005/8/layout/hierarchy2"/>
    <dgm:cxn modelId="{1C881599-FF23-4128-94E8-82B687E76A4E}" type="presOf" srcId="{8474B3CB-7C5A-42A7-AD05-0D8C1B25D2C4}" destId="{0A6180EC-E4FF-4727-A0D4-6C2D8828EB6A}" srcOrd="0" destOrd="0" presId="urn:microsoft.com/office/officeart/2005/8/layout/hierarchy2"/>
    <dgm:cxn modelId="{4371F3A6-48F8-4749-8A32-2887BE10C708}" type="presOf" srcId="{0EA1F0A7-FD9E-4E75-961A-3243486E1946}" destId="{3C042385-D2A0-4BE9-8169-F152CFE8CA1C}" srcOrd="0" destOrd="0" presId="urn:microsoft.com/office/officeart/2005/8/layout/hierarchy2"/>
    <dgm:cxn modelId="{0A495CA9-E93F-4796-B2CD-FD37036E1BCC}" srcId="{B2987C6D-49C9-4965-9936-593C3FBB5F75}" destId="{3A8BBD98-5B1B-42FA-97E4-ECAD1CD58310}" srcOrd="0" destOrd="0" parTransId="{5B3F6265-3E1D-47A6-AA00-790A35D4DFBE}" sibTransId="{7DA4EA70-2CF2-4B23-9DC0-85085526DA6E}"/>
    <dgm:cxn modelId="{4510A5A9-BB9F-4363-8476-D98045BFF5DA}" type="presOf" srcId="{26FE104F-CF61-4226-8564-03558ADFD187}" destId="{A0A3E3DB-AC7E-4E24-A7A6-F0FD19F1237D}" srcOrd="1" destOrd="0" presId="urn:microsoft.com/office/officeart/2005/8/layout/hierarchy2"/>
    <dgm:cxn modelId="{DF3290AC-0506-41F0-B465-CA80D2CD436C}" type="presOf" srcId="{FE333E95-1D05-4EA7-9259-EACF44BAD748}" destId="{174C6F9B-8CB9-40ED-A56C-A1FAD3E9966C}" srcOrd="0" destOrd="0" presId="urn:microsoft.com/office/officeart/2005/8/layout/hierarchy2"/>
    <dgm:cxn modelId="{317AA8AD-2513-4709-BA0C-8371B95600D2}" type="presOf" srcId="{B2987C6D-49C9-4965-9936-593C3FBB5F75}" destId="{17B0F4CB-FA44-41EB-8B66-9380296C9E6F}" srcOrd="0" destOrd="0" presId="urn:microsoft.com/office/officeart/2005/8/layout/hierarchy2"/>
    <dgm:cxn modelId="{1DD09EAF-0461-4184-9522-6BCF149E93AE}" type="presOf" srcId="{B0CE461A-8F3B-48A0-B5EA-53DD5E9897C7}" destId="{EBBFAC38-B6BF-4A4A-B7EA-7EE60909A5BB}" srcOrd="1" destOrd="0" presId="urn:microsoft.com/office/officeart/2005/8/layout/hierarchy2"/>
    <dgm:cxn modelId="{F9BCB7AF-E4AA-458C-B9F6-2EC367BF51F4}" type="presOf" srcId="{AD632649-DF29-44FB-9A3B-2E82D6F4825D}" destId="{1BC93AE9-4D64-4949-9EC2-196A865A8623}" srcOrd="0" destOrd="0" presId="urn:microsoft.com/office/officeart/2005/8/layout/hierarchy2"/>
    <dgm:cxn modelId="{FA962EB6-104B-4352-93AD-1CC1EFCE47C8}" srcId="{FFAF65C5-8F84-4725-8802-78FC43CDCB76}" destId="{42912E6F-2569-47A8-A458-42804D393414}" srcOrd="0" destOrd="0" parTransId="{4F556585-7CE0-41F4-B154-7934DC9F2107}" sibTransId="{3091207F-EC88-416D-A273-0D79905536A8}"/>
    <dgm:cxn modelId="{09270AC0-8D52-4359-B958-A4D21A245A7C}" type="presOf" srcId="{42C4A9A9-E328-4381-838E-7F733AE7A34B}" destId="{95351124-1744-478A-A3C7-82B4C8261DD1}" srcOrd="1" destOrd="0" presId="urn:microsoft.com/office/officeart/2005/8/layout/hierarchy2"/>
    <dgm:cxn modelId="{9B709CC6-16F3-4FE1-A86F-C7D14EA08702}" type="presOf" srcId="{BB35E330-2752-4DEA-9EB5-C7913E032041}" destId="{61C9A0D8-9C9D-49BE-9963-1674609020CD}" srcOrd="1" destOrd="0" presId="urn:microsoft.com/office/officeart/2005/8/layout/hierarchy2"/>
    <dgm:cxn modelId="{310C37C9-765F-45ED-9F4B-6A11C2540B58}" type="presOf" srcId="{111F3BF6-6FE8-4236-AECE-37379F215B7B}" destId="{5744B071-3BDB-4D1E-8EEA-DBC5E6ECB82E}" srcOrd="0" destOrd="0" presId="urn:microsoft.com/office/officeart/2005/8/layout/hierarchy2"/>
    <dgm:cxn modelId="{8D47B1CD-4247-4389-AF12-960A86322B16}" type="presOf" srcId="{23C69B62-007B-49FE-9D31-E89A7EFE2BD6}" destId="{52B1EE3F-C25C-42F5-8E11-B20CBC172646}" srcOrd="1" destOrd="0" presId="urn:microsoft.com/office/officeart/2005/8/layout/hierarchy2"/>
    <dgm:cxn modelId="{3D2B22CF-C333-4180-A9DE-27952E232DD6}" type="presOf" srcId="{E9BE7BC6-1710-4CCE-87D9-2463DA75195D}" destId="{2FD0065E-DDDD-4638-BC70-6F7150D6F191}" srcOrd="0" destOrd="0" presId="urn:microsoft.com/office/officeart/2005/8/layout/hierarchy2"/>
    <dgm:cxn modelId="{586648D0-5873-4067-BE4E-B16CAD276FEC}" srcId="{2C99447F-6F02-4367-806F-ADD87C4FECCB}" destId="{B7A8EF22-7982-4B1E-A507-3D28307D273D}" srcOrd="3" destOrd="0" parTransId="{FE333E95-1D05-4EA7-9259-EACF44BAD748}" sibTransId="{BAEFF90B-F3A1-4896-838A-715183A5144C}"/>
    <dgm:cxn modelId="{C1C7CBD5-A2F2-454A-A68A-E81E3BFC1AAA}" type="presOf" srcId="{498ED489-847D-48F1-9771-68C05DFE723D}" destId="{AA49C048-D28D-4BF7-93C0-6909CC301084}" srcOrd="1" destOrd="0" presId="urn:microsoft.com/office/officeart/2005/8/layout/hierarchy2"/>
    <dgm:cxn modelId="{04A252D7-43FD-46C4-A1E1-F737C89345E3}" srcId="{2C99447F-6F02-4367-806F-ADD87C4FECCB}" destId="{96C2F7D1-7BFB-4FF7-8433-3E0E007EEDCB}" srcOrd="7" destOrd="0" parTransId="{14B37E3C-B821-4747-94E9-A512BC1C3D67}" sibTransId="{7265D7CB-8998-4573-913A-6D7598030F91}"/>
    <dgm:cxn modelId="{D25A4ED8-1AF5-40D0-ACA1-0C5788EB0D92}" srcId="{8B1FBF5E-02CF-4A00-9B4E-D6A8342EB167}" destId="{13317ED5-D797-41AE-9B23-5951244BC4A0}" srcOrd="1" destOrd="0" parTransId="{2048336E-C82E-4E79-BD52-FE4E5CA09AA2}" sibTransId="{312F168C-51DB-44E0-9D3B-23D021BC0D5C}"/>
    <dgm:cxn modelId="{1616D9D8-FDE9-449A-B5C6-19E5F73FF5AF}" srcId="{FFAF65C5-8F84-4725-8802-78FC43CDCB76}" destId="{8474B3CB-7C5A-42A7-AD05-0D8C1B25D2C4}" srcOrd="4" destOrd="0" parTransId="{26FE104F-CF61-4226-8564-03558ADFD187}" sibTransId="{E6652EE1-BC39-4175-8B30-4C9145465C94}"/>
    <dgm:cxn modelId="{063671DC-58EF-477A-9EA4-5B13D77D593E}" type="presOf" srcId="{2048336E-C82E-4E79-BD52-FE4E5CA09AA2}" destId="{4082510D-D256-4D08-B932-B13FF255D34C}" srcOrd="0" destOrd="0" presId="urn:microsoft.com/office/officeart/2005/8/layout/hierarchy2"/>
    <dgm:cxn modelId="{2D15C8DC-7B48-4F1B-A84F-C62533EFDE69}" srcId="{2C99447F-6F02-4367-806F-ADD87C4FECCB}" destId="{A13E0C46-F4CD-4594-A299-408D05402691}" srcOrd="4" destOrd="0" parTransId="{0D460BD0-4E95-4C07-9DC4-E329F6D44991}" sibTransId="{02D55909-AC59-405F-BF69-40A84469BF40}"/>
    <dgm:cxn modelId="{CA9BA4E2-D5EE-4DC9-A12B-1522DB81B7ED}" type="presOf" srcId="{5B3F6265-3E1D-47A6-AA00-790A35D4DFBE}" destId="{28FA624E-C0AE-4377-B686-A253FD3832F8}" srcOrd="0" destOrd="0" presId="urn:microsoft.com/office/officeart/2005/8/layout/hierarchy2"/>
    <dgm:cxn modelId="{B894FFEA-D4CA-486C-9871-7CA17B15FBCE}" type="presOf" srcId="{817D2F30-B4CC-467E-8253-7FB53B276C29}" destId="{6193AD1E-7CC1-480D-89B5-AF264C5F638C}" srcOrd="0" destOrd="0" presId="urn:microsoft.com/office/officeart/2005/8/layout/hierarchy2"/>
    <dgm:cxn modelId="{B00FBFEB-332F-4B7B-AF22-AF6CDA6A5D9A}" srcId="{2C99447F-6F02-4367-806F-ADD87C4FECCB}" destId="{36ED7F36-3782-4707-BFA4-716C26FC4E0C}" srcOrd="0" destOrd="0" parTransId="{4F9637F4-F578-412F-B81A-841669AD91FC}" sibTransId="{327BA181-BF03-4B5B-9682-3D3B3F52523F}"/>
    <dgm:cxn modelId="{55C802EC-21EB-44F5-8F3D-02C23AE57344}" type="presOf" srcId="{1A7FF00D-6166-4577-BC25-706BD62B963F}" destId="{2333068C-3732-4547-925D-D810D09C5806}" srcOrd="1" destOrd="0" presId="urn:microsoft.com/office/officeart/2005/8/layout/hierarchy2"/>
    <dgm:cxn modelId="{0D96DAED-827A-4D8D-BDBD-CCD4C210E9A5}" type="presOf" srcId="{43AF1EB7-0F85-4102-9B80-E35EF6036EE2}" destId="{6E4CFFE3-B471-4D39-8DB1-D80E30DC2973}" srcOrd="0" destOrd="0" presId="urn:microsoft.com/office/officeart/2005/8/layout/hierarchy2"/>
    <dgm:cxn modelId="{7A2CF6EE-2FE0-4377-B91B-52FC0C716D85}" srcId="{FFAF65C5-8F84-4725-8802-78FC43CDCB76}" destId="{39E255E0-EEA5-4CE3-A116-534D44358FAA}" srcOrd="1" destOrd="0" parTransId="{B0CE461A-8F3B-48A0-B5EA-53DD5E9897C7}" sibTransId="{C63F27EE-9396-43FE-A9CE-33D88553E3F2}"/>
    <dgm:cxn modelId="{64D8A7F1-0534-4DE9-A314-166033B68520}" type="presOf" srcId="{4F556585-7CE0-41F4-B154-7934DC9F2107}" destId="{C46D419D-9536-41B9-B94D-663DFD32C2FB}" srcOrd="0" destOrd="0" presId="urn:microsoft.com/office/officeart/2005/8/layout/hierarchy2"/>
    <dgm:cxn modelId="{48CA5BF3-E0D4-4E5F-AA26-B523A87C38FC}" srcId="{2C99447F-6F02-4367-806F-ADD87C4FECCB}" destId="{4F4D9799-0D9C-4369-8F73-41A6C6076EEA}" srcOrd="5" destOrd="0" parTransId="{23C69B62-007B-49FE-9D31-E89A7EFE2BD6}" sibTransId="{8F2F10DF-E0FE-4460-86FC-DD645E95A8A8}"/>
    <dgm:cxn modelId="{7426FFF4-A305-4B9D-903F-24DCAD3E97DB}" type="presOf" srcId="{14B37E3C-B821-4747-94E9-A512BC1C3D67}" destId="{694B6384-E500-493C-BA3D-92BE408A46A7}" srcOrd="1" destOrd="0" presId="urn:microsoft.com/office/officeart/2005/8/layout/hierarchy2"/>
    <dgm:cxn modelId="{91AA98F7-A206-4F73-A178-6842A2C24FE5}" type="presOf" srcId="{43AF1EB7-0F85-4102-9B80-E35EF6036EE2}" destId="{46EAAD8D-4BC6-49F9-A480-9FF5C615D97C}" srcOrd="1" destOrd="0" presId="urn:microsoft.com/office/officeart/2005/8/layout/hierarchy2"/>
    <dgm:cxn modelId="{148524FD-5268-4EA2-8D4E-490CC2CAE542}" srcId="{3A8BBD98-5B1B-42FA-97E4-ECAD1CD58310}" destId="{FFAF65C5-8F84-4725-8802-78FC43CDCB76}" srcOrd="2" destOrd="0" parTransId="{817D2F30-B4CC-467E-8253-7FB53B276C29}" sibTransId="{CA84EA18-7EBE-4F21-A139-CA4A1D73FD7E}"/>
    <dgm:cxn modelId="{07EA1BEE-D719-4693-ACA7-FB03DAD361D8}" type="presParOf" srcId="{2FD0065E-DDDD-4638-BC70-6F7150D6F191}" destId="{3251A713-43C1-4A70-BD2B-79AD83EF6F11}" srcOrd="0" destOrd="0" presId="urn:microsoft.com/office/officeart/2005/8/layout/hierarchy2"/>
    <dgm:cxn modelId="{6CB6B5B0-2083-4607-904E-7E2547D3EF64}" type="presParOf" srcId="{3251A713-43C1-4A70-BD2B-79AD83EF6F11}" destId="{17B0F4CB-FA44-41EB-8B66-9380296C9E6F}" srcOrd="0" destOrd="0" presId="urn:microsoft.com/office/officeart/2005/8/layout/hierarchy2"/>
    <dgm:cxn modelId="{31F41C61-E602-41EF-B385-3FF60D148F1A}" type="presParOf" srcId="{3251A713-43C1-4A70-BD2B-79AD83EF6F11}" destId="{F03634CA-FA66-4664-973E-92FEFF3D4978}" srcOrd="1" destOrd="0" presId="urn:microsoft.com/office/officeart/2005/8/layout/hierarchy2"/>
    <dgm:cxn modelId="{B16CD766-29C4-489C-97DD-3234C14AD412}" type="presParOf" srcId="{F03634CA-FA66-4664-973E-92FEFF3D4978}" destId="{28FA624E-C0AE-4377-B686-A253FD3832F8}" srcOrd="0" destOrd="0" presId="urn:microsoft.com/office/officeart/2005/8/layout/hierarchy2"/>
    <dgm:cxn modelId="{19348FC4-77E9-45C6-A19D-59524B14A6CF}" type="presParOf" srcId="{28FA624E-C0AE-4377-B686-A253FD3832F8}" destId="{18DB7623-7929-4E83-AF71-D9A2DE7A9B5F}" srcOrd="0" destOrd="0" presId="urn:microsoft.com/office/officeart/2005/8/layout/hierarchy2"/>
    <dgm:cxn modelId="{221BA56F-8A59-4E37-BA9C-1CD034E5AC94}" type="presParOf" srcId="{F03634CA-FA66-4664-973E-92FEFF3D4978}" destId="{EACD07DF-AB4E-4243-9562-FF5D9C9A0A44}" srcOrd="1" destOrd="0" presId="urn:microsoft.com/office/officeart/2005/8/layout/hierarchy2"/>
    <dgm:cxn modelId="{310E687F-EC76-4502-A71F-36F73744F59D}" type="presParOf" srcId="{EACD07DF-AB4E-4243-9562-FF5D9C9A0A44}" destId="{148A4EB7-35E5-40E7-906E-3637F902322E}" srcOrd="0" destOrd="0" presId="urn:microsoft.com/office/officeart/2005/8/layout/hierarchy2"/>
    <dgm:cxn modelId="{97D204CE-1B4C-4318-A68C-908EB828569E}" type="presParOf" srcId="{EACD07DF-AB4E-4243-9562-FF5D9C9A0A44}" destId="{B103860B-B761-4B47-9FDD-4F1455BE3745}" srcOrd="1" destOrd="0" presId="urn:microsoft.com/office/officeart/2005/8/layout/hierarchy2"/>
    <dgm:cxn modelId="{ED3711AD-C5E5-404B-B158-AA2F6D412C6E}" type="presParOf" srcId="{B103860B-B761-4B47-9FDD-4F1455BE3745}" destId="{A90B9BF3-8C9D-4793-B7A8-B5F0CF885203}" srcOrd="0" destOrd="0" presId="urn:microsoft.com/office/officeart/2005/8/layout/hierarchy2"/>
    <dgm:cxn modelId="{28A4F492-1716-4D81-A7F7-6DB55C220B86}" type="presParOf" srcId="{A90B9BF3-8C9D-4793-B7A8-B5F0CF885203}" destId="{A10A812C-C8D0-454A-BC59-C962B75635A6}" srcOrd="0" destOrd="0" presId="urn:microsoft.com/office/officeart/2005/8/layout/hierarchy2"/>
    <dgm:cxn modelId="{DEEE738A-4A52-40E1-912F-A3AD939D1D8E}" type="presParOf" srcId="{B103860B-B761-4B47-9FDD-4F1455BE3745}" destId="{87A32DEC-B042-4067-829C-84549FA8AEB0}" srcOrd="1" destOrd="0" presId="urn:microsoft.com/office/officeart/2005/8/layout/hierarchy2"/>
    <dgm:cxn modelId="{C0827888-973E-4544-A92F-B65D64366CE9}" type="presParOf" srcId="{87A32DEC-B042-4067-829C-84549FA8AEB0}" destId="{8E9BBB0C-378C-4AAF-8F4A-4704287D42B0}" srcOrd="0" destOrd="0" presId="urn:microsoft.com/office/officeart/2005/8/layout/hierarchy2"/>
    <dgm:cxn modelId="{14EF360C-2066-491A-8C8F-78BC3E071D84}" type="presParOf" srcId="{87A32DEC-B042-4067-829C-84549FA8AEB0}" destId="{AC807B5F-5DD9-40CA-BE55-6D41E5EC52F4}" srcOrd="1" destOrd="0" presId="urn:microsoft.com/office/officeart/2005/8/layout/hierarchy2"/>
    <dgm:cxn modelId="{D551C12C-6232-4978-8B93-AC5D72B44B38}" type="presParOf" srcId="{AC807B5F-5DD9-40CA-BE55-6D41E5EC52F4}" destId="{CA5E886A-320D-4EB5-A868-2892CA70ACD8}" srcOrd="0" destOrd="0" presId="urn:microsoft.com/office/officeart/2005/8/layout/hierarchy2"/>
    <dgm:cxn modelId="{0EA65E79-44EB-4FDF-9CD0-3B60686A79C3}" type="presParOf" srcId="{CA5E886A-320D-4EB5-A868-2892CA70ACD8}" destId="{61C9A0D8-9C9D-49BE-9963-1674609020CD}" srcOrd="0" destOrd="0" presId="urn:microsoft.com/office/officeart/2005/8/layout/hierarchy2"/>
    <dgm:cxn modelId="{2CE7F3EF-2CD8-48CA-8E83-807FAEDA99F9}" type="presParOf" srcId="{AC807B5F-5DD9-40CA-BE55-6D41E5EC52F4}" destId="{9A2B40AF-7004-4973-9B33-27714B6D8D6C}" srcOrd="1" destOrd="0" presId="urn:microsoft.com/office/officeart/2005/8/layout/hierarchy2"/>
    <dgm:cxn modelId="{C3FC54A1-5380-45D5-A30F-0F5078418994}" type="presParOf" srcId="{9A2B40AF-7004-4973-9B33-27714B6D8D6C}" destId="{FD54ED24-6A8A-494C-847C-9A3CEA3064BC}" srcOrd="0" destOrd="0" presId="urn:microsoft.com/office/officeart/2005/8/layout/hierarchy2"/>
    <dgm:cxn modelId="{600662D3-5765-4BAF-82DD-3BA071E6B8C6}" type="presParOf" srcId="{9A2B40AF-7004-4973-9B33-27714B6D8D6C}" destId="{49EBE0B8-303A-4415-8F16-1AEEA90266ED}" srcOrd="1" destOrd="0" presId="urn:microsoft.com/office/officeart/2005/8/layout/hierarchy2"/>
    <dgm:cxn modelId="{32891051-ABE4-413A-B8C7-CFAD8F4B2DBB}" type="presParOf" srcId="{AC807B5F-5DD9-40CA-BE55-6D41E5EC52F4}" destId="{4082510D-D256-4D08-B932-B13FF255D34C}" srcOrd="2" destOrd="0" presId="urn:microsoft.com/office/officeart/2005/8/layout/hierarchy2"/>
    <dgm:cxn modelId="{7D3E80A9-A7A2-4CBA-8CFE-BD0E049C3B65}" type="presParOf" srcId="{4082510D-D256-4D08-B932-B13FF255D34C}" destId="{5F58F374-2402-43A9-BB39-8E373BFC8AFE}" srcOrd="0" destOrd="0" presId="urn:microsoft.com/office/officeart/2005/8/layout/hierarchy2"/>
    <dgm:cxn modelId="{08076B33-EF69-4FE2-8857-5CBEAB759F6E}" type="presParOf" srcId="{AC807B5F-5DD9-40CA-BE55-6D41E5EC52F4}" destId="{E5710840-7933-4729-ACB5-067F6A42DBF8}" srcOrd="3" destOrd="0" presId="urn:microsoft.com/office/officeart/2005/8/layout/hierarchy2"/>
    <dgm:cxn modelId="{31381D94-E1FC-442A-A80B-A8C65540980A}" type="presParOf" srcId="{E5710840-7933-4729-ACB5-067F6A42DBF8}" destId="{E9049E1D-973E-4B3B-BA04-0B9439FD32E6}" srcOrd="0" destOrd="0" presId="urn:microsoft.com/office/officeart/2005/8/layout/hierarchy2"/>
    <dgm:cxn modelId="{DFD88ED2-8621-472E-B8F2-6440EAA02525}" type="presParOf" srcId="{E5710840-7933-4729-ACB5-067F6A42DBF8}" destId="{DC3AB422-19D8-464F-BF91-6C8DC2F193B3}" srcOrd="1" destOrd="0" presId="urn:microsoft.com/office/officeart/2005/8/layout/hierarchy2"/>
    <dgm:cxn modelId="{24E6C417-E71C-442C-8C97-0CC5C3B5AB91}" type="presParOf" srcId="{B103860B-B761-4B47-9FDD-4F1455BE3745}" destId="{163DA769-68F5-4B3E-B8AA-05755A37A22D}" srcOrd="2" destOrd="0" presId="urn:microsoft.com/office/officeart/2005/8/layout/hierarchy2"/>
    <dgm:cxn modelId="{E9E8B4C3-3A51-4234-8F8E-6DE92012315C}" type="presParOf" srcId="{163DA769-68F5-4B3E-B8AA-05755A37A22D}" destId="{2333068C-3732-4547-925D-D810D09C5806}" srcOrd="0" destOrd="0" presId="urn:microsoft.com/office/officeart/2005/8/layout/hierarchy2"/>
    <dgm:cxn modelId="{E3478561-BCC8-41F8-806C-5C37F649A047}" type="presParOf" srcId="{B103860B-B761-4B47-9FDD-4F1455BE3745}" destId="{069B68E0-DED9-4269-BC84-E649C5C344B3}" srcOrd="3" destOrd="0" presId="urn:microsoft.com/office/officeart/2005/8/layout/hierarchy2"/>
    <dgm:cxn modelId="{7BF231D9-8FA5-417D-B05E-C541A49C1657}" type="presParOf" srcId="{069B68E0-DED9-4269-BC84-E649C5C344B3}" destId="{D9BAC5CE-F606-4C74-8BAF-8F5FEA66B9C2}" srcOrd="0" destOrd="0" presId="urn:microsoft.com/office/officeart/2005/8/layout/hierarchy2"/>
    <dgm:cxn modelId="{22F6C68E-3D56-49BB-B5E1-7F0B9CF4B4EF}" type="presParOf" srcId="{069B68E0-DED9-4269-BC84-E649C5C344B3}" destId="{129DA1C8-067A-426E-9304-EC96D3D115E6}" srcOrd="1" destOrd="0" presId="urn:microsoft.com/office/officeart/2005/8/layout/hierarchy2"/>
    <dgm:cxn modelId="{B42033CF-4BCE-4FFF-9CC2-AD0D5BC9FACC}" type="presParOf" srcId="{129DA1C8-067A-426E-9304-EC96D3D115E6}" destId="{7D55D586-F0E4-4360-B446-9947B65A636F}" srcOrd="0" destOrd="0" presId="urn:microsoft.com/office/officeart/2005/8/layout/hierarchy2"/>
    <dgm:cxn modelId="{06703C40-F075-4CA2-A803-0755C76986F9}" type="presParOf" srcId="{7D55D586-F0E4-4360-B446-9947B65A636F}" destId="{C7E40448-9AAF-410E-A8FD-52DAD08A4308}" srcOrd="0" destOrd="0" presId="urn:microsoft.com/office/officeart/2005/8/layout/hierarchy2"/>
    <dgm:cxn modelId="{B5E85B8D-B3BC-425A-8761-28BBBA13DA96}" type="presParOf" srcId="{129DA1C8-067A-426E-9304-EC96D3D115E6}" destId="{CC1F9C1C-A24A-4909-9A0B-FE2259EC6C2D}" srcOrd="1" destOrd="0" presId="urn:microsoft.com/office/officeart/2005/8/layout/hierarchy2"/>
    <dgm:cxn modelId="{47FB545B-7B06-468E-94CD-B837BB478477}" type="presParOf" srcId="{CC1F9C1C-A24A-4909-9A0B-FE2259EC6C2D}" destId="{AE19558D-D7F8-47EB-AC36-379C17E4028A}" srcOrd="0" destOrd="0" presId="urn:microsoft.com/office/officeart/2005/8/layout/hierarchy2"/>
    <dgm:cxn modelId="{03551B7F-0558-45B2-8887-070134498F4D}" type="presParOf" srcId="{CC1F9C1C-A24A-4909-9A0B-FE2259EC6C2D}" destId="{AF73C1E4-FB60-47DC-96C3-6B7E92655338}" srcOrd="1" destOrd="0" presId="urn:microsoft.com/office/officeart/2005/8/layout/hierarchy2"/>
    <dgm:cxn modelId="{AB8FE53A-6B57-466E-8A6A-1277E89287B9}" type="presParOf" srcId="{129DA1C8-067A-426E-9304-EC96D3D115E6}" destId="{6E4CFFE3-B471-4D39-8DB1-D80E30DC2973}" srcOrd="2" destOrd="0" presId="urn:microsoft.com/office/officeart/2005/8/layout/hierarchy2"/>
    <dgm:cxn modelId="{7B3FE1E1-F065-4944-83F4-026F6107F66C}" type="presParOf" srcId="{6E4CFFE3-B471-4D39-8DB1-D80E30DC2973}" destId="{46EAAD8D-4BC6-49F9-A480-9FF5C615D97C}" srcOrd="0" destOrd="0" presId="urn:microsoft.com/office/officeart/2005/8/layout/hierarchy2"/>
    <dgm:cxn modelId="{BFC0CA79-10B3-4FA3-B7FE-6085E66918E6}" type="presParOf" srcId="{129DA1C8-067A-426E-9304-EC96D3D115E6}" destId="{ECC3294C-0E4A-42F2-87EE-80B18DA86BCE}" srcOrd="3" destOrd="0" presId="urn:microsoft.com/office/officeart/2005/8/layout/hierarchy2"/>
    <dgm:cxn modelId="{345D9BF8-8EA3-45E5-A1A1-B8A13C4CAA8B}" type="presParOf" srcId="{ECC3294C-0E4A-42F2-87EE-80B18DA86BCE}" destId="{D986472E-46FA-4B51-AFF0-00CB66C68DDB}" srcOrd="0" destOrd="0" presId="urn:microsoft.com/office/officeart/2005/8/layout/hierarchy2"/>
    <dgm:cxn modelId="{925A778E-D28A-4C30-B49A-1016990E3BD6}" type="presParOf" srcId="{ECC3294C-0E4A-42F2-87EE-80B18DA86BCE}" destId="{92C0E3AA-99B0-4028-B7B7-762753000928}" srcOrd="1" destOrd="0" presId="urn:microsoft.com/office/officeart/2005/8/layout/hierarchy2"/>
    <dgm:cxn modelId="{5A799F2D-1E66-45B9-9E26-AFF82A5C9274}" type="presParOf" srcId="{129DA1C8-067A-426E-9304-EC96D3D115E6}" destId="{48B9EA41-3234-4DB5-895D-5A3DFB06F5D7}" srcOrd="4" destOrd="0" presId="urn:microsoft.com/office/officeart/2005/8/layout/hierarchy2"/>
    <dgm:cxn modelId="{A0C5B855-99DB-4C73-9A8B-665019C89E58}" type="presParOf" srcId="{48B9EA41-3234-4DB5-895D-5A3DFB06F5D7}" destId="{AA49C048-D28D-4BF7-93C0-6909CC301084}" srcOrd="0" destOrd="0" presId="urn:microsoft.com/office/officeart/2005/8/layout/hierarchy2"/>
    <dgm:cxn modelId="{31E56359-E930-4EF3-A197-B839EC27B91E}" type="presParOf" srcId="{129DA1C8-067A-426E-9304-EC96D3D115E6}" destId="{62F9C80B-09C1-4A8C-9060-21B22789E42C}" srcOrd="5" destOrd="0" presId="urn:microsoft.com/office/officeart/2005/8/layout/hierarchy2"/>
    <dgm:cxn modelId="{2D950E00-C578-46FE-8547-B61AC7462996}" type="presParOf" srcId="{62F9C80B-09C1-4A8C-9060-21B22789E42C}" destId="{1BC93AE9-4D64-4949-9EC2-196A865A8623}" srcOrd="0" destOrd="0" presId="urn:microsoft.com/office/officeart/2005/8/layout/hierarchy2"/>
    <dgm:cxn modelId="{4E39C05F-E95B-4BFA-8B0C-8FF0D05EE6A4}" type="presParOf" srcId="{62F9C80B-09C1-4A8C-9060-21B22789E42C}" destId="{4CF6A98B-8164-4BAF-A448-D97B8D967045}" srcOrd="1" destOrd="0" presId="urn:microsoft.com/office/officeart/2005/8/layout/hierarchy2"/>
    <dgm:cxn modelId="{967AD7D3-8812-4297-8126-EB1A4DC0677A}" type="presParOf" srcId="{129DA1C8-067A-426E-9304-EC96D3D115E6}" destId="{174C6F9B-8CB9-40ED-A56C-A1FAD3E9966C}" srcOrd="6" destOrd="0" presId="urn:microsoft.com/office/officeart/2005/8/layout/hierarchy2"/>
    <dgm:cxn modelId="{03B4DE6C-919F-4B42-B695-CE88C2AD587F}" type="presParOf" srcId="{174C6F9B-8CB9-40ED-A56C-A1FAD3E9966C}" destId="{7CB48448-9995-4FE4-A266-793E58164C1C}" srcOrd="0" destOrd="0" presId="urn:microsoft.com/office/officeart/2005/8/layout/hierarchy2"/>
    <dgm:cxn modelId="{CC5560A6-954B-4AE0-995E-C450341A27B9}" type="presParOf" srcId="{129DA1C8-067A-426E-9304-EC96D3D115E6}" destId="{7AA3D37F-62BE-4E30-9F04-51AD08AEEC65}" srcOrd="7" destOrd="0" presId="urn:microsoft.com/office/officeart/2005/8/layout/hierarchy2"/>
    <dgm:cxn modelId="{D0A3C1F6-6D09-43DB-A1D2-BE8DE1CCBC70}" type="presParOf" srcId="{7AA3D37F-62BE-4E30-9F04-51AD08AEEC65}" destId="{088C544D-E898-440D-AA0D-C71AB6F4BD88}" srcOrd="0" destOrd="0" presId="urn:microsoft.com/office/officeart/2005/8/layout/hierarchy2"/>
    <dgm:cxn modelId="{6037CC67-6B3C-497E-8E33-748C1969C592}" type="presParOf" srcId="{7AA3D37F-62BE-4E30-9F04-51AD08AEEC65}" destId="{623F92A5-5A67-44D4-9D0C-58BFE3413E67}" srcOrd="1" destOrd="0" presId="urn:microsoft.com/office/officeart/2005/8/layout/hierarchy2"/>
    <dgm:cxn modelId="{BD7C45EE-B93C-49A1-BD2D-8A8629E79B6E}" type="presParOf" srcId="{129DA1C8-067A-426E-9304-EC96D3D115E6}" destId="{D8ECDD15-0DB6-4604-AA6D-80092B72A77F}" srcOrd="8" destOrd="0" presId="urn:microsoft.com/office/officeart/2005/8/layout/hierarchy2"/>
    <dgm:cxn modelId="{1BCDD44F-4308-4068-8358-796145AD1CF4}" type="presParOf" srcId="{D8ECDD15-0DB6-4604-AA6D-80092B72A77F}" destId="{2D07FA77-5999-455C-8039-04DF68F1D8C3}" srcOrd="0" destOrd="0" presId="urn:microsoft.com/office/officeart/2005/8/layout/hierarchy2"/>
    <dgm:cxn modelId="{85417C32-7460-4792-9332-84BF1D45CA21}" type="presParOf" srcId="{129DA1C8-067A-426E-9304-EC96D3D115E6}" destId="{78BFE394-F5BF-4098-BA02-AC55F925C90B}" srcOrd="9" destOrd="0" presId="urn:microsoft.com/office/officeart/2005/8/layout/hierarchy2"/>
    <dgm:cxn modelId="{10427319-2A04-4652-A453-B458A1F8E63E}" type="presParOf" srcId="{78BFE394-F5BF-4098-BA02-AC55F925C90B}" destId="{DC63BB57-1CEF-4A81-A74A-ECE333758412}" srcOrd="0" destOrd="0" presId="urn:microsoft.com/office/officeart/2005/8/layout/hierarchy2"/>
    <dgm:cxn modelId="{D97ED06B-4877-4293-B277-7AADAF1681C4}" type="presParOf" srcId="{78BFE394-F5BF-4098-BA02-AC55F925C90B}" destId="{A6464ADC-15A3-4B83-85A5-174C2EAEC8C8}" srcOrd="1" destOrd="0" presId="urn:microsoft.com/office/officeart/2005/8/layout/hierarchy2"/>
    <dgm:cxn modelId="{4AB23175-131B-46C4-BE2F-221C9E554B6F}" type="presParOf" srcId="{129DA1C8-067A-426E-9304-EC96D3D115E6}" destId="{E5976D02-3338-4DF3-8F45-775525361155}" srcOrd="10" destOrd="0" presId="urn:microsoft.com/office/officeart/2005/8/layout/hierarchy2"/>
    <dgm:cxn modelId="{23B50262-5BC6-422E-A71F-96005349E740}" type="presParOf" srcId="{E5976D02-3338-4DF3-8F45-775525361155}" destId="{52B1EE3F-C25C-42F5-8E11-B20CBC172646}" srcOrd="0" destOrd="0" presId="urn:microsoft.com/office/officeart/2005/8/layout/hierarchy2"/>
    <dgm:cxn modelId="{2ED399AA-A7CA-4BD7-9676-19919AACE9D3}" type="presParOf" srcId="{129DA1C8-067A-426E-9304-EC96D3D115E6}" destId="{DA0AC422-8670-4529-8644-835BDAE2A9FB}" srcOrd="11" destOrd="0" presId="urn:microsoft.com/office/officeart/2005/8/layout/hierarchy2"/>
    <dgm:cxn modelId="{51D82B46-E270-400C-BC60-6B2F68D41B2A}" type="presParOf" srcId="{DA0AC422-8670-4529-8644-835BDAE2A9FB}" destId="{24C433D9-2F0D-4C6D-947D-BC8F139CF345}" srcOrd="0" destOrd="0" presId="urn:microsoft.com/office/officeart/2005/8/layout/hierarchy2"/>
    <dgm:cxn modelId="{615FA2E8-D5C6-4233-86C3-8A58025189D0}" type="presParOf" srcId="{DA0AC422-8670-4529-8644-835BDAE2A9FB}" destId="{3EC097A3-B881-4848-BF13-957957C45553}" srcOrd="1" destOrd="0" presId="urn:microsoft.com/office/officeart/2005/8/layout/hierarchy2"/>
    <dgm:cxn modelId="{6022E946-2FD2-43D0-B9E5-AD0A3CEBB155}" type="presParOf" srcId="{129DA1C8-067A-426E-9304-EC96D3D115E6}" destId="{5744B071-3BDB-4D1E-8EEA-DBC5E6ECB82E}" srcOrd="12" destOrd="0" presId="urn:microsoft.com/office/officeart/2005/8/layout/hierarchy2"/>
    <dgm:cxn modelId="{C5B1BF6F-F712-47D8-8D70-3E03C7F97C04}" type="presParOf" srcId="{5744B071-3BDB-4D1E-8EEA-DBC5E6ECB82E}" destId="{7092F837-05C5-4188-B919-8999B68CC7AD}" srcOrd="0" destOrd="0" presId="urn:microsoft.com/office/officeart/2005/8/layout/hierarchy2"/>
    <dgm:cxn modelId="{E7978589-BD13-4A28-9EAB-57AF0A4AD4F6}" type="presParOf" srcId="{129DA1C8-067A-426E-9304-EC96D3D115E6}" destId="{BA99F089-4CB9-48B4-8707-55151DD5E344}" srcOrd="13" destOrd="0" presId="urn:microsoft.com/office/officeart/2005/8/layout/hierarchy2"/>
    <dgm:cxn modelId="{BD4E6EED-6B8B-4F5A-9191-7FFD7F067B62}" type="presParOf" srcId="{BA99F089-4CB9-48B4-8707-55151DD5E344}" destId="{3C042385-D2A0-4BE9-8169-F152CFE8CA1C}" srcOrd="0" destOrd="0" presId="urn:microsoft.com/office/officeart/2005/8/layout/hierarchy2"/>
    <dgm:cxn modelId="{54E5B47F-2972-4B6D-AA9D-4CC769A18AB9}" type="presParOf" srcId="{BA99F089-4CB9-48B4-8707-55151DD5E344}" destId="{62D2D8CA-DC25-4C6F-B403-78B2FF338BB0}" srcOrd="1" destOrd="0" presId="urn:microsoft.com/office/officeart/2005/8/layout/hierarchy2"/>
    <dgm:cxn modelId="{3B560948-FFE5-4E82-AE59-A7FD0C490374}" type="presParOf" srcId="{129DA1C8-067A-426E-9304-EC96D3D115E6}" destId="{4968EBF2-3FA5-4502-A388-FC32BA007A66}" srcOrd="14" destOrd="0" presId="urn:microsoft.com/office/officeart/2005/8/layout/hierarchy2"/>
    <dgm:cxn modelId="{D250225F-0E92-4EC9-92A0-D6A73D7DEF6A}" type="presParOf" srcId="{4968EBF2-3FA5-4502-A388-FC32BA007A66}" destId="{694B6384-E500-493C-BA3D-92BE408A46A7}" srcOrd="0" destOrd="0" presId="urn:microsoft.com/office/officeart/2005/8/layout/hierarchy2"/>
    <dgm:cxn modelId="{F47FF2BD-5F93-4B17-85C3-42B486B30FEE}" type="presParOf" srcId="{129DA1C8-067A-426E-9304-EC96D3D115E6}" destId="{2607FD99-B1EC-48D5-B42E-C59327BAE24B}" srcOrd="15" destOrd="0" presId="urn:microsoft.com/office/officeart/2005/8/layout/hierarchy2"/>
    <dgm:cxn modelId="{0397048F-DC3A-4E14-80F7-7189B97434C5}" type="presParOf" srcId="{2607FD99-B1EC-48D5-B42E-C59327BAE24B}" destId="{BE51D784-0887-48AD-9335-2CB0D3D8907D}" srcOrd="0" destOrd="0" presId="urn:microsoft.com/office/officeart/2005/8/layout/hierarchy2"/>
    <dgm:cxn modelId="{63420E87-5314-4970-AD88-24521130EE97}" type="presParOf" srcId="{2607FD99-B1EC-48D5-B42E-C59327BAE24B}" destId="{4B3473F9-C602-46E3-8696-13A684E0804B}" srcOrd="1" destOrd="0" presId="urn:microsoft.com/office/officeart/2005/8/layout/hierarchy2"/>
    <dgm:cxn modelId="{61862A25-A3E0-4818-B0C5-1B954E9C1B63}" type="presParOf" srcId="{B103860B-B761-4B47-9FDD-4F1455BE3745}" destId="{6193AD1E-7CC1-480D-89B5-AF264C5F638C}" srcOrd="4" destOrd="0" presId="urn:microsoft.com/office/officeart/2005/8/layout/hierarchy2"/>
    <dgm:cxn modelId="{B01E4FA6-40BF-44AA-8323-7475E64EC6BD}" type="presParOf" srcId="{6193AD1E-7CC1-480D-89B5-AF264C5F638C}" destId="{6FD29BFF-5D15-45FB-8B78-78962EF764BB}" srcOrd="0" destOrd="0" presId="urn:microsoft.com/office/officeart/2005/8/layout/hierarchy2"/>
    <dgm:cxn modelId="{AA748388-46E3-4B2E-9B16-31D61E88E9EE}" type="presParOf" srcId="{B103860B-B761-4B47-9FDD-4F1455BE3745}" destId="{E05445E0-3FBC-4E03-A531-BE603D1F95F6}" srcOrd="5" destOrd="0" presId="urn:microsoft.com/office/officeart/2005/8/layout/hierarchy2"/>
    <dgm:cxn modelId="{2B6D86A6-61C2-4E22-8323-E03741119D72}" type="presParOf" srcId="{E05445E0-3FBC-4E03-A531-BE603D1F95F6}" destId="{1D3CA7F4-3256-4844-821D-6A0020229785}" srcOrd="0" destOrd="0" presId="urn:microsoft.com/office/officeart/2005/8/layout/hierarchy2"/>
    <dgm:cxn modelId="{0DB73368-2B47-4620-ACD8-867AAEC1CB25}" type="presParOf" srcId="{E05445E0-3FBC-4E03-A531-BE603D1F95F6}" destId="{C9654D05-B20C-4094-BD2F-B65C9458D0C7}" srcOrd="1" destOrd="0" presId="urn:microsoft.com/office/officeart/2005/8/layout/hierarchy2"/>
    <dgm:cxn modelId="{13A9B060-60C7-471F-84DA-12FE791E0D17}" type="presParOf" srcId="{C9654D05-B20C-4094-BD2F-B65C9458D0C7}" destId="{C46D419D-9536-41B9-B94D-663DFD32C2FB}" srcOrd="0" destOrd="0" presId="urn:microsoft.com/office/officeart/2005/8/layout/hierarchy2"/>
    <dgm:cxn modelId="{F4BC9CD5-CCEA-47D2-897C-D0941E4C51D6}" type="presParOf" srcId="{C46D419D-9536-41B9-B94D-663DFD32C2FB}" destId="{E10FA52D-A758-4C19-A00E-150E0D69F8F4}" srcOrd="0" destOrd="0" presId="urn:microsoft.com/office/officeart/2005/8/layout/hierarchy2"/>
    <dgm:cxn modelId="{B8D52B33-C885-4B31-A2FE-95CBA95D58C7}" type="presParOf" srcId="{C9654D05-B20C-4094-BD2F-B65C9458D0C7}" destId="{90F061AB-3FDA-448F-B5BC-C4F72D09998E}" srcOrd="1" destOrd="0" presId="urn:microsoft.com/office/officeart/2005/8/layout/hierarchy2"/>
    <dgm:cxn modelId="{A4B83C90-0638-4459-A429-5FBD91A88437}" type="presParOf" srcId="{90F061AB-3FDA-448F-B5BC-C4F72D09998E}" destId="{946488D4-0911-49F4-80DA-6EFA9E35AFD6}" srcOrd="0" destOrd="0" presId="urn:microsoft.com/office/officeart/2005/8/layout/hierarchy2"/>
    <dgm:cxn modelId="{92083099-E8E3-4DC0-AE4B-5FF767882560}" type="presParOf" srcId="{90F061AB-3FDA-448F-B5BC-C4F72D09998E}" destId="{CE729EE4-6FD4-4080-84E6-7074EE7FA4F6}" srcOrd="1" destOrd="0" presId="urn:microsoft.com/office/officeart/2005/8/layout/hierarchy2"/>
    <dgm:cxn modelId="{1BC32BAF-C971-4C07-9152-B9E5B734BF53}" type="presParOf" srcId="{C9654D05-B20C-4094-BD2F-B65C9458D0C7}" destId="{2A5B3BED-DF0B-41D0-83AB-F70B2524B0BB}" srcOrd="2" destOrd="0" presId="urn:microsoft.com/office/officeart/2005/8/layout/hierarchy2"/>
    <dgm:cxn modelId="{7E3887BC-6F27-47AC-AF2E-BCE13751BD2F}" type="presParOf" srcId="{2A5B3BED-DF0B-41D0-83AB-F70B2524B0BB}" destId="{EBBFAC38-B6BF-4A4A-B7EA-7EE60909A5BB}" srcOrd="0" destOrd="0" presId="urn:microsoft.com/office/officeart/2005/8/layout/hierarchy2"/>
    <dgm:cxn modelId="{20BE8F14-8FEC-4F03-AEC1-DBF118541C9F}" type="presParOf" srcId="{C9654D05-B20C-4094-BD2F-B65C9458D0C7}" destId="{1A88F61E-88DC-42A4-9FF5-55D25752AD9A}" srcOrd="3" destOrd="0" presId="urn:microsoft.com/office/officeart/2005/8/layout/hierarchy2"/>
    <dgm:cxn modelId="{F21AF30D-9BED-4FBD-8FC1-87AD39C3F5B9}" type="presParOf" srcId="{1A88F61E-88DC-42A4-9FF5-55D25752AD9A}" destId="{9640E3C6-88FF-493C-8A54-827544D9B221}" srcOrd="0" destOrd="0" presId="urn:microsoft.com/office/officeart/2005/8/layout/hierarchy2"/>
    <dgm:cxn modelId="{73007BF6-867B-4379-AFF7-93DF2FCF84C2}" type="presParOf" srcId="{1A88F61E-88DC-42A4-9FF5-55D25752AD9A}" destId="{21FD61C9-A01D-4FA4-B87C-A0D5E0FB27D7}" srcOrd="1" destOrd="0" presId="urn:microsoft.com/office/officeart/2005/8/layout/hierarchy2"/>
    <dgm:cxn modelId="{D0B6CA9F-779A-46F4-BC86-8C13A079EF75}" type="presParOf" srcId="{C9654D05-B20C-4094-BD2F-B65C9458D0C7}" destId="{A07783CC-615A-4E7F-BFA2-10B6D76B7687}" srcOrd="4" destOrd="0" presId="urn:microsoft.com/office/officeart/2005/8/layout/hierarchy2"/>
    <dgm:cxn modelId="{0EEFDF67-A048-4BEE-9DC1-492E0AC57889}" type="presParOf" srcId="{A07783CC-615A-4E7F-BFA2-10B6D76B7687}" destId="{E28B770A-FA95-42D4-AB0C-6B2DB66D64F5}" srcOrd="0" destOrd="0" presId="urn:microsoft.com/office/officeart/2005/8/layout/hierarchy2"/>
    <dgm:cxn modelId="{E66FAAD1-6BFC-4FDB-A6D7-DE4C891F1CE3}" type="presParOf" srcId="{C9654D05-B20C-4094-BD2F-B65C9458D0C7}" destId="{E145180D-3BCE-4EA0-BCFE-8E1786A1E6C9}" srcOrd="5" destOrd="0" presId="urn:microsoft.com/office/officeart/2005/8/layout/hierarchy2"/>
    <dgm:cxn modelId="{C9AA57A6-F890-4474-B72A-9C65679942B7}" type="presParOf" srcId="{E145180D-3BCE-4EA0-BCFE-8E1786A1E6C9}" destId="{0FE74A14-7E57-4EA1-88CC-5DFE1C22BEC1}" srcOrd="0" destOrd="0" presId="urn:microsoft.com/office/officeart/2005/8/layout/hierarchy2"/>
    <dgm:cxn modelId="{DA051306-E81D-437F-9DBF-A60BEFEE6077}" type="presParOf" srcId="{E145180D-3BCE-4EA0-BCFE-8E1786A1E6C9}" destId="{F33F484C-2DA9-4278-BCF3-4F7F4135EC99}" srcOrd="1" destOrd="0" presId="urn:microsoft.com/office/officeart/2005/8/layout/hierarchy2"/>
    <dgm:cxn modelId="{E759B116-433D-47FC-A69C-751515EF9297}" type="presParOf" srcId="{C9654D05-B20C-4094-BD2F-B65C9458D0C7}" destId="{645464A8-7579-4967-864B-DF886A218993}" srcOrd="6" destOrd="0" presId="urn:microsoft.com/office/officeart/2005/8/layout/hierarchy2"/>
    <dgm:cxn modelId="{A9255C30-CFC6-43DD-82B9-2869E8C53A36}" type="presParOf" srcId="{645464A8-7579-4967-864B-DF886A218993}" destId="{95351124-1744-478A-A3C7-82B4C8261DD1}" srcOrd="0" destOrd="0" presId="urn:microsoft.com/office/officeart/2005/8/layout/hierarchy2"/>
    <dgm:cxn modelId="{4B3EC252-9DAD-4237-86A1-EDB4382F655D}" type="presParOf" srcId="{C9654D05-B20C-4094-BD2F-B65C9458D0C7}" destId="{F4B949B2-D311-4F4F-A775-C1654F1C0278}" srcOrd="7" destOrd="0" presId="urn:microsoft.com/office/officeart/2005/8/layout/hierarchy2"/>
    <dgm:cxn modelId="{C67FA25F-8B11-4C73-8D8E-CFE2EBDDA66B}" type="presParOf" srcId="{F4B949B2-D311-4F4F-A775-C1654F1C0278}" destId="{89303A30-EB11-41E0-8E57-4D933AF5D6E4}" srcOrd="0" destOrd="0" presId="urn:microsoft.com/office/officeart/2005/8/layout/hierarchy2"/>
    <dgm:cxn modelId="{465CFFEE-60DB-43D5-A2C3-38693365D895}" type="presParOf" srcId="{F4B949B2-D311-4F4F-A775-C1654F1C0278}" destId="{6F383DE0-D4A7-494E-A9BD-7DECF35C874D}" srcOrd="1" destOrd="0" presId="urn:microsoft.com/office/officeart/2005/8/layout/hierarchy2"/>
    <dgm:cxn modelId="{4CD5C23D-B500-4222-B5D9-1F9E207F99CE}" type="presParOf" srcId="{C9654D05-B20C-4094-BD2F-B65C9458D0C7}" destId="{EF928386-B386-43A4-AAA8-5AF5EF7257B2}" srcOrd="8" destOrd="0" presId="urn:microsoft.com/office/officeart/2005/8/layout/hierarchy2"/>
    <dgm:cxn modelId="{D7F0EFAE-6764-4C9A-9DEA-3AF0B8F56FE7}" type="presParOf" srcId="{EF928386-B386-43A4-AAA8-5AF5EF7257B2}" destId="{A0A3E3DB-AC7E-4E24-A7A6-F0FD19F1237D}" srcOrd="0" destOrd="0" presId="urn:microsoft.com/office/officeart/2005/8/layout/hierarchy2"/>
    <dgm:cxn modelId="{5F9338D3-7B65-4C48-8A46-8245FA2181C2}" type="presParOf" srcId="{C9654D05-B20C-4094-BD2F-B65C9458D0C7}" destId="{24CA65A6-4C45-4729-B6E4-2541D57D7F60}" srcOrd="9" destOrd="0" presId="urn:microsoft.com/office/officeart/2005/8/layout/hierarchy2"/>
    <dgm:cxn modelId="{6F73AFCF-30DF-48DE-8050-0FEB8C530C98}" type="presParOf" srcId="{24CA65A6-4C45-4729-B6E4-2541D57D7F60}" destId="{0A6180EC-E4FF-4727-A0D4-6C2D8828EB6A}" srcOrd="0" destOrd="0" presId="urn:microsoft.com/office/officeart/2005/8/layout/hierarchy2"/>
    <dgm:cxn modelId="{5118A012-C3F1-4D73-87EA-F8BF8EA03F70}" type="presParOf" srcId="{24CA65A6-4C45-4729-B6E4-2541D57D7F60}" destId="{ED439E4F-B976-440B-8B50-B7FA99EBB53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9BE7BC6-1710-4CCE-87D9-2463DA75195D}" type="doc">
      <dgm:prSet loTypeId="urn:microsoft.com/office/officeart/2005/8/layout/hierarchy2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B2987C6D-49C9-4965-9936-593C3FBB5F75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Priorização dos modos de mobilidade ativa </a:t>
          </a:r>
        </a:p>
      </dgm:t>
    </dgm:pt>
    <dgm:pt modelId="{351FE528-342C-4A71-85DB-A5B4F20E0E74}" type="parTrans" cxnId="{C3544287-63AE-426F-8D92-9D7D793BB8B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A9A6628-A985-4607-91A6-D4EB575613ED}" type="sibTrans" cxnId="{C3544287-63AE-426F-8D92-9D7D793BB8B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48D7844-FBAD-4C29-9176-A2AD194D7450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Garantia de boas condições de caminhabilidade para todos</a:t>
          </a:r>
        </a:p>
      </dgm:t>
    </dgm:pt>
    <dgm:pt modelId="{D1AB4A47-FA32-4556-A40A-44CA63E39A81}" type="parTrans" cxnId="{E7C23AC6-EA35-448D-83F7-FFB1803C6827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059153C-CE8A-4729-A9CB-473D33A652E8}" type="sibTrans" cxnId="{E7C23AC6-EA35-448D-83F7-FFB1803C682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FB418E8-4C37-47B4-AF2F-482ED10AE528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Garantia de boas condições de trânsito cicloviário</a:t>
          </a:r>
          <a:endParaRPr lang="pt-BR" sz="1600" dirty="0">
            <a:solidFill>
              <a:schemeClr val="tx1"/>
            </a:solidFill>
          </a:endParaRPr>
        </a:p>
      </dgm:t>
    </dgm:pt>
    <dgm:pt modelId="{FC71229F-279A-49E0-BF2F-E4BEA9EE4C62}" type="parTrans" cxnId="{CC48D63D-592A-42E4-A019-2B4390A46BC2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B7C4E8A4-90AF-4288-9FE3-240B98DA371E}" type="sibTrans" cxnId="{CC48D63D-592A-42E4-A019-2B4390A46BC2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FD7D351A-B58A-441B-B4AE-93891C8A1862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Garantia da segurança na mobilidade ativa</a:t>
          </a:r>
          <a:endParaRPr lang="pt-BR" sz="1600" dirty="0">
            <a:solidFill>
              <a:schemeClr val="tx1"/>
            </a:solidFill>
          </a:endParaRPr>
        </a:p>
      </dgm:t>
    </dgm:pt>
    <dgm:pt modelId="{038A254F-0922-484E-9F79-6960E0DF96DE}" type="parTrans" cxnId="{95AA4C21-C985-46DD-9D66-5EF9763FDE41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1B432629-684C-480F-9A31-8D98B1953565}" type="sibTrans" cxnId="{95AA4C21-C985-46DD-9D66-5EF9763FDE41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11B2A2EF-4EDF-4CA2-BF85-84CCCF500BC6}">
      <dgm:prSet custT="1"/>
      <dgm:spPr>
        <a:solidFill>
          <a:srgbClr val="C5E0B4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Plano de melhorias de rotas caminháveis facilitando o acesso ao transporte coletivo</a:t>
          </a:r>
        </a:p>
      </dgm:t>
    </dgm:pt>
    <dgm:pt modelId="{25ACBBB1-8686-4061-A26B-C25C83FA0F96}" type="parTrans" cxnId="{674B9BDA-7BAC-4BD7-9368-86F304A5BED9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717981D-D942-4188-B7BB-507812B1672D}" type="sibTrans" cxnId="{674B9BDA-7BAC-4BD7-9368-86F304A5BED9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5B2D96C-0664-4B58-949F-4A702E7B50A7}">
      <dgm:prSet custT="1"/>
      <dgm:spPr>
        <a:solidFill>
          <a:srgbClr val="C5E0B4"/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Assegurar condições mínimas de acessibilidade nos miolos de bairros</a:t>
          </a:r>
          <a:endParaRPr lang="pt-BR" sz="1600" dirty="0">
            <a:solidFill>
              <a:schemeClr val="tx1"/>
            </a:solidFill>
          </a:endParaRPr>
        </a:p>
      </dgm:t>
    </dgm:pt>
    <dgm:pt modelId="{7386B0E1-33E6-4EF3-9356-F24230ED99B1}" type="parTrans" cxnId="{1CB8424C-5045-4718-BE73-7BB32E6DEC4F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044A6EA-B07D-4D17-AF9D-0F439FDC48D7}" type="sibTrans" cxnId="{1CB8424C-5045-4718-BE73-7BB32E6DEC4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1AEFD9C-30B1-41C5-AD04-5B83504F08AA}">
      <dgm:prSet custT="1"/>
      <dgm:spPr>
        <a:solidFill>
          <a:srgbClr val="FFE699"/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Seguir com o Plano de Expansão Cicloviário</a:t>
          </a:r>
          <a:endParaRPr lang="pt-BR" sz="1600" dirty="0">
            <a:solidFill>
              <a:schemeClr val="tx1"/>
            </a:solidFill>
          </a:endParaRPr>
        </a:p>
      </dgm:t>
    </dgm:pt>
    <dgm:pt modelId="{833E7B97-9893-49E5-9717-1E016B7DA045}" type="parTrans" cxnId="{17BE9766-8B95-49D0-819B-07EC746F851D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D64A5BF-1227-4EE5-8C43-7D7F3214CAF0}" type="sibTrans" cxnId="{17BE9766-8B95-49D0-819B-07EC746F851D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CAB38E9C-41ED-4E07-A3B6-2D111695487B}">
      <dgm:prSet custT="1"/>
      <dgm:spPr>
        <a:solidFill>
          <a:srgbClr val="FFE699"/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Manutenção contínua das ciclovias </a:t>
          </a:r>
          <a:endParaRPr lang="pt-BR" sz="1600" dirty="0">
            <a:solidFill>
              <a:schemeClr val="tx1"/>
            </a:solidFill>
          </a:endParaRPr>
        </a:p>
      </dgm:t>
    </dgm:pt>
    <dgm:pt modelId="{B5F0AA19-3453-4ACE-AAB3-25190F7D7E8B}" type="parTrans" cxnId="{B91B56FE-C370-4F2B-B638-CEAF74165AF0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1B78060-3B6E-4084-88FD-9354437B301B}" type="sibTrans" cxnId="{B91B56FE-C370-4F2B-B638-CEAF74165AF0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37F4DE1-FC60-4472-9655-72859F12297F}">
      <dgm:prSet custT="1"/>
      <dgm:spPr>
        <a:solidFill>
          <a:srgbClr val="C5E0B4"/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Assegurar condições de travessias seguras (Visão Zero)</a:t>
          </a:r>
          <a:endParaRPr lang="pt-BR" sz="1600" dirty="0">
            <a:solidFill>
              <a:schemeClr val="tx1"/>
            </a:solidFill>
          </a:endParaRPr>
        </a:p>
      </dgm:t>
    </dgm:pt>
    <dgm:pt modelId="{B9AAF30C-F23E-4028-AD35-B162B2A6099E}" type="parTrans" cxnId="{9C715BCD-01B0-433C-88EE-A9BE3EC6CB06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7998B76-7F67-466E-AA57-0AA290560D4D}" type="sibTrans" cxnId="{9C715BCD-01B0-433C-88EE-A9BE3EC6CB06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976F6A2-C34B-45B3-BBA4-483B98FFC38E}">
      <dgm:prSet custT="1"/>
      <dgm:spPr>
        <a:solidFill>
          <a:srgbClr val="C5E0B4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Promover medidas de conscientização do trânsito</a:t>
          </a:r>
        </a:p>
      </dgm:t>
    </dgm:pt>
    <dgm:pt modelId="{8191808D-956D-4D1A-B212-398E2701D43B}" type="parTrans" cxnId="{EFF25ED7-55BE-4CD3-8BA9-6816E4A7E0D9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2D4E052-7DE5-4E75-9CFC-7F2FEB433DCC}" type="sibTrans" cxnId="{EFF25ED7-55BE-4CD3-8BA9-6816E4A7E0D9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8F98CCD-0F20-4175-8C6A-9A7B3AD018CB}">
      <dgm:prSet custT="1"/>
      <dgm:spPr>
        <a:solidFill>
          <a:srgbClr val="33CCC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Definição do tamanho mínimo de calçada</a:t>
          </a:r>
        </a:p>
      </dgm:t>
    </dgm:pt>
    <dgm:pt modelId="{AF6829E0-362F-420F-A5FA-8568FF78BDEC}" type="parTrans" cxnId="{F1DCB891-9BAF-4176-9DD9-426C2C123D1E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BD5CAE8-0D14-4413-AE51-16FB3CCEB750}" type="sibTrans" cxnId="{F1DCB891-9BAF-4176-9DD9-426C2C123D1E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F99E2A0D-A5BF-483C-86AF-A22A0C10B5B4}">
      <dgm:prSet custT="1"/>
      <dgm:spPr>
        <a:solidFill>
          <a:srgbClr val="33CCC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Tratamento de iluminação e sombreamento</a:t>
          </a:r>
        </a:p>
      </dgm:t>
    </dgm:pt>
    <dgm:pt modelId="{41EA240F-B247-4DF8-AB14-5BDE00A23358}" type="parTrans" cxnId="{77439E2D-E648-4880-834A-8F8C46FD4B67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1C7C409-DE62-458C-9445-A34009D7523C}" type="sibTrans" cxnId="{77439E2D-E648-4880-834A-8F8C46FD4B6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B0C0C851-2B10-4CD0-ACED-822138E8EF30}">
      <dgm:prSet custT="1"/>
      <dgm:spPr>
        <a:solidFill>
          <a:srgbClr val="33CCC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Garantia de Acessibilidade universal (NBR 9050)</a:t>
          </a:r>
        </a:p>
      </dgm:t>
    </dgm:pt>
    <dgm:pt modelId="{CD53DA26-0DFE-4B93-8C8B-DB75852CB89B}" type="parTrans" cxnId="{E24C3947-9ECE-4E1D-B906-F54FAB6D187A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DF01FD69-3E11-49B5-A5FE-CEFFC2A1F7D4}" type="sibTrans" cxnId="{E24C3947-9ECE-4E1D-B906-F54FAB6D187A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0C90A22B-0578-4304-970F-6B320D8CBA6C}">
      <dgm:prSet custT="1"/>
      <dgm:spPr>
        <a:solidFill>
          <a:srgbClr val="8FAAD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Redução da velocidade máxima sugerida</a:t>
          </a:r>
        </a:p>
      </dgm:t>
    </dgm:pt>
    <dgm:pt modelId="{AE789E40-B0FE-402D-A956-07046453BC0F}" type="parTrans" cxnId="{6F91FC5F-D000-40F9-B400-B4F80A72122E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3919F1E-8BD3-4B3B-B927-31FA8C1AB108}" type="sibTrans" cxnId="{6F91FC5F-D000-40F9-B400-B4F80A72122E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C926CC4-FB62-46F8-9678-79B81466B3F4}">
      <dgm:prSet custT="1"/>
      <dgm:spPr>
        <a:solidFill>
          <a:srgbClr val="8FAAD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Fiscalização da velocidade máxima </a:t>
          </a:r>
        </a:p>
      </dgm:t>
    </dgm:pt>
    <dgm:pt modelId="{E9023251-F21E-482D-9F6E-7362ABAF7834}" type="parTrans" cxnId="{2DAB816A-CFBA-42C2-BF64-222AE900A6C5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F09E00A5-3277-416A-B0A9-A77695312571}" type="sibTrans" cxnId="{2DAB816A-CFBA-42C2-BF64-222AE900A6C5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B8F519B-10ED-42E1-8DF6-606EFE20E12A}">
      <dgm:prSet custT="1"/>
      <dgm:spPr>
        <a:solidFill>
          <a:srgbClr val="8FAAD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Implantação de lombofaixas e lombadas</a:t>
          </a:r>
        </a:p>
      </dgm:t>
    </dgm:pt>
    <dgm:pt modelId="{D8B4BAF2-70DA-412C-98B9-750581DB9865}" type="parTrans" cxnId="{36360FD2-0648-4B37-9DB3-912CCA3F7C90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EA4797F-BA00-4FDF-89A4-98F1C2E16901}" type="sibTrans" cxnId="{36360FD2-0648-4B37-9DB3-912CCA3F7C90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BE202E1A-74E4-4453-A660-B8E3696D9A72}">
      <dgm:prSet custT="1"/>
      <dgm:spPr>
        <a:solidFill>
          <a:srgbClr val="8FAAD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Sinalização Adequada</a:t>
          </a:r>
        </a:p>
      </dgm:t>
    </dgm:pt>
    <dgm:pt modelId="{8D2D7D04-7D95-4B90-BFBF-819DE5CB6723}" type="parTrans" cxnId="{8AF8FB4A-032D-45E1-8A2B-5FCDE38A536D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E078C43-FF2D-45A9-AF0E-C72914862753}" type="sibTrans" cxnId="{8AF8FB4A-032D-45E1-8A2B-5FCDE38A536D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F6D62A3-FC7C-4752-BC84-1D32DC548AA1}">
      <dgm:prSet custT="1"/>
      <dgm:spPr>
        <a:solidFill>
          <a:srgbClr val="FFCC66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Divulgação em mídias digitais</a:t>
          </a:r>
        </a:p>
      </dgm:t>
    </dgm:pt>
    <dgm:pt modelId="{0D48E2E5-9504-49F2-A80E-30F085889D7B}" type="parTrans" cxnId="{31CD515E-21B6-4CC5-A5C7-26F9C6319F23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52256A7-CB1C-4A05-BBFA-D1D7CBB639CF}" type="sibTrans" cxnId="{31CD515E-21B6-4CC5-A5C7-26F9C6319F2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B861670-AA09-4E5D-AA0A-F33380C8C0A2}">
      <dgm:prSet custT="1"/>
      <dgm:spPr>
        <a:solidFill>
          <a:srgbClr val="33CCC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Programas de educação nas escolas e autoescolas</a:t>
          </a:r>
        </a:p>
      </dgm:t>
    </dgm:pt>
    <dgm:pt modelId="{86E1F4DA-CC36-4527-8AF9-15FBC920B01D}" type="parTrans" cxnId="{7F8DAD9B-2F97-4946-A9DB-8F9603052B3D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C30A269F-6631-413B-A370-4AE60852B4F2}" type="sibTrans" cxnId="{7F8DAD9B-2F97-4946-A9DB-8F9603052B3D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A8BBD98-5B1B-42FA-97E4-ECAD1CD58310}">
      <dgm:prSet custT="1"/>
      <dgm:spPr>
        <a:solidFill>
          <a:srgbClr val="8FAAD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Uso de sinalização preventiva/ conscientizadora nas vias com maior índice de acidentes</a:t>
          </a:r>
        </a:p>
      </dgm:t>
    </dgm:pt>
    <dgm:pt modelId="{5B3F6265-3E1D-47A6-AA00-790A35D4DFBE}" type="parTrans" cxnId="{0A495CA9-E93F-4796-B2CD-FD37036E1BCC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DA4EA70-2CF2-4B23-9DC0-85085526DA6E}" type="sibTrans" cxnId="{0A495CA9-E93F-4796-B2CD-FD37036E1BC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C9924C9C-73E9-4CB1-80F6-C312A605EA5A}">
      <dgm:prSet custT="1"/>
      <dgm:spPr>
        <a:solidFill>
          <a:srgbClr val="33CCC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Aumento da fiscalização sob a execução das condições das calçadas </a:t>
          </a:r>
        </a:p>
      </dgm:t>
    </dgm:pt>
    <dgm:pt modelId="{EBAE07C5-51DE-43E1-9115-B5F2EF01E22D}" type="parTrans" cxnId="{A9821BD9-290C-47B0-BAF3-362BA7DC629F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F843A141-6480-4C82-AD58-8296D5E0EECF}" type="sibTrans" cxnId="{A9821BD9-290C-47B0-BAF3-362BA7DC629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21ACF7D-380D-4506-A2D3-43FBF7294F0F}">
      <dgm:prSet custT="1"/>
      <dgm:spPr>
        <a:solidFill>
          <a:srgbClr val="FFCC66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Manutenção dos incentivos e obrigatoriedade sob as condições das calçadas</a:t>
          </a:r>
        </a:p>
      </dgm:t>
    </dgm:pt>
    <dgm:pt modelId="{2E58429B-5898-4633-8A67-B55BDAE1FFCE}" type="parTrans" cxnId="{18762BB5-294B-4D94-A8E0-9ECEB1648981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B64F2D12-88E3-4555-AB38-A968588A1ECB}" type="sibTrans" cxnId="{18762BB5-294B-4D94-A8E0-9ECEB1648981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FD0065E-DDDD-4638-BC70-6F7150D6F191}" type="pres">
      <dgm:prSet presAssocID="{E9BE7BC6-1710-4CCE-87D9-2463DA75195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251A713-43C1-4A70-BD2B-79AD83EF6F11}" type="pres">
      <dgm:prSet presAssocID="{B2987C6D-49C9-4965-9936-593C3FBB5F75}" presName="root1" presStyleCnt="0"/>
      <dgm:spPr/>
    </dgm:pt>
    <dgm:pt modelId="{17B0F4CB-FA44-41EB-8B66-9380296C9E6F}" type="pres">
      <dgm:prSet presAssocID="{B2987C6D-49C9-4965-9936-593C3FBB5F75}" presName="LevelOneTextNode" presStyleLbl="node0" presStyleIdx="0" presStyleCnt="1" custScaleX="193130" custScaleY="280701" custLinFactNeighborX="16246" custLinFactNeighborY="32519">
        <dgm:presLayoutVars>
          <dgm:chPref val="3"/>
        </dgm:presLayoutVars>
      </dgm:prSet>
      <dgm:spPr/>
    </dgm:pt>
    <dgm:pt modelId="{F03634CA-FA66-4664-973E-92FEFF3D4978}" type="pres">
      <dgm:prSet presAssocID="{B2987C6D-49C9-4965-9936-593C3FBB5F75}" presName="level2hierChild" presStyleCnt="0"/>
      <dgm:spPr/>
    </dgm:pt>
    <dgm:pt modelId="{7D9566A0-8A4A-48BB-A002-909F8AEF5436}" type="pres">
      <dgm:prSet presAssocID="{D1AB4A47-FA32-4556-A40A-44CA63E39A81}" presName="conn2-1" presStyleLbl="parChTrans1D2" presStyleIdx="0" presStyleCnt="3"/>
      <dgm:spPr/>
    </dgm:pt>
    <dgm:pt modelId="{CF8381C4-EBA2-4D79-B968-280DCD8B3C11}" type="pres">
      <dgm:prSet presAssocID="{D1AB4A47-FA32-4556-A40A-44CA63E39A81}" presName="connTx" presStyleLbl="parChTrans1D2" presStyleIdx="0" presStyleCnt="3"/>
      <dgm:spPr/>
    </dgm:pt>
    <dgm:pt modelId="{49F8DDDF-CFD9-4AD1-A503-B9161B7B632C}" type="pres">
      <dgm:prSet presAssocID="{348D7844-FBAD-4C29-9176-A2AD194D7450}" presName="root2" presStyleCnt="0"/>
      <dgm:spPr/>
    </dgm:pt>
    <dgm:pt modelId="{7EB8E81D-CE13-43BA-9583-7758FC2DEE1B}" type="pres">
      <dgm:prSet presAssocID="{348D7844-FBAD-4C29-9176-A2AD194D7450}" presName="LevelTwoTextNode" presStyleLbl="node2" presStyleIdx="0" presStyleCnt="3" custScaleX="180045" custScaleY="170213" custLinFactY="100000" custLinFactNeighborX="22771" custLinFactNeighborY="124845">
        <dgm:presLayoutVars>
          <dgm:chPref val="3"/>
        </dgm:presLayoutVars>
      </dgm:prSet>
      <dgm:spPr/>
    </dgm:pt>
    <dgm:pt modelId="{E3E4E0AE-A076-4029-ADC3-F53270FCA651}" type="pres">
      <dgm:prSet presAssocID="{348D7844-FBAD-4C29-9176-A2AD194D7450}" presName="level3hierChild" presStyleCnt="0"/>
      <dgm:spPr/>
    </dgm:pt>
    <dgm:pt modelId="{528A209D-B38C-4814-86FA-134805C4BEC4}" type="pres">
      <dgm:prSet presAssocID="{25ACBBB1-8686-4061-A26B-C25C83FA0F96}" presName="conn2-1" presStyleLbl="parChTrans1D3" presStyleIdx="0" presStyleCnt="6"/>
      <dgm:spPr/>
    </dgm:pt>
    <dgm:pt modelId="{F8559F5D-46ED-4C15-8C09-987404E0AACC}" type="pres">
      <dgm:prSet presAssocID="{25ACBBB1-8686-4061-A26B-C25C83FA0F96}" presName="connTx" presStyleLbl="parChTrans1D3" presStyleIdx="0" presStyleCnt="6"/>
      <dgm:spPr/>
    </dgm:pt>
    <dgm:pt modelId="{89CCF8C4-ECEE-4F41-B9DF-812D8064CEAA}" type="pres">
      <dgm:prSet presAssocID="{11B2A2EF-4EDF-4CA2-BF85-84CCCF500BC6}" presName="root2" presStyleCnt="0"/>
      <dgm:spPr/>
    </dgm:pt>
    <dgm:pt modelId="{52B8E7D8-17B0-408E-872F-E8CF2E055782}" type="pres">
      <dgm:prSet presAssocID="{11B2A2EF-4EDF-4CA2-BF85-84CCCF500BC6}" presName="LevelTwoTextNode" presStyleLbl="node3" presStyleIdx="0" presStyleCnt="6" custScaleX="216001" custScaleY="235807" custLinFactNeighborX="28061" custLinFactNeighborY="13066">
        <dgm:presLayoutVars>
          <dgm:chPref val="3"/>
        </dgm:presLayoutVars>
      </dgm:prSet>
      <dgm:spPr/>
    </dgm:pt>
    <dgm:pt modelId="{78FE9729-B8D1-465F-A3B8-0DCB2027B360}" type="pres">
      <dgm:prSet presAssocID="{11B2A2EF-4EDF-4CA2-BF85-84CCCF500BC6}" presName="level3hierChild" presStyleCnt="0"/>
      <dgm:spPr/>
    </dgm:pt>
    <dgm:pt modelId="{DA25FB8A-AC36-45E8-8E98-7C284E73C794}" type="pres">
      <dgm:prSet presAssocID="{AF6829E0-362F-420F-A5FA-8568FF78BDEC}" presName="conn2-1" presStyleLbl="parChTrans1D4" presStyleIdx="0" presStyleCnt="12"/>
      <dgm:spPr/>
    </dgm:pt>
    <dgm:pt modelId="{D1360907-F375-452D-A703-31F802285E2E}" type="pres">
      <dgm:prSet presAssocID="{AF6829E0-362F-420F-A5FA-8568FF78BDEC}" presName="connTx" presStyleLbl="parChTrans1D4" presStyleIdx="0" presStyleCnt="12"/>
      <dgm:spPr/>
    </dgm:pt>
    <dgm:pt modelId="{F2537567-D838-409B-B633-D51D26ECA94E}" type="pres">
      <dgm:prSet presAssocID="{68F98CCD-0F20-4175-8C6A-9A7B3AD018CB}" presName="root2" presStyleCnt="0"/>
      <dgm:spPr/>
    </dgm:pt>
    <dgm:pt modelId="{CD3F0B20-99F4-42F3-9E99-530404FCA187}" type="pres">
      <dgm:prSet presAssocID="{68F98CCD-0F20-4175-8C6A-9A7B3AD018CB}" presName="LevelTwoTextNode" presStyleLbl="node4" presStyleIdx="0" presStyleCnt="12" custScaleX="294780" custScaleY="75938" custLinFactNeighborX="37756" custLinFactNeighborY="19718">
        <dgm:presLayoutVars>
          <dgm:chPref val="3"/>
        </dgm:presLayoutVars>
      </dgm:prSet>
      <dgm:spPr/>
    </dgm:pt>
    <dgm:pt modelId="{E67CDBA1-FC16-4DF6-83A1-795CB53CB019}" type="pres">
      <dgm:prSet presAssocID="{68F98CCD-0F20-4175-8C6A-9A7B3AD018CB}" presName="level3hierChild" presStyleCnt="0"/>
      <dgm:spPr/>
    </dgm:pt>
    <dgm:pt modelId="{4207F97C-4317-46A6-BC27-849DD6AA8CCC}" type="pres">
      <dgm:prSet presAssocID="{41EA240F-B247-4DF8-AB14-5BDE00A23358}" presName="conn2-1" presStyleLbl="parChTrans1D4" presStyleIdx="1" presStyleCnt="12"/>
      <dgm:spPr/>
    </dgm:pt>
    <dgm:pt modelId="{D5B1CC2A-EFF8-46AB-B6E2-BBED7A3548FF}" type="pres">
      <dgm:prSet presAssocID="{41EA240F-B247-4DF8-AB14-5BDE00A23358}" presName="connTx" presStyleLbl="parChTrans1D4" presStyleIdx="1" presStyleCnt="12"/>
      <dgm:spPr/>
    </dgm:pt>
    <dgm:pt modelId="{1FEB6451-EF6D-4A3C-BD8B-5AFBCCC5DDC8}" type="pres">
      <dgm:prSet presAssocID="{F99E2A0D-A5BF-483C-86AF-A22A0C10B5B4}" presName="root2" presStyleCnt="0"/>
      <dgm:spPr/>
    </dgm:pt>
    <dgm:pt modelId="{3BF2211B-F960-45D1-AF7B-E2B990309AD9}" type="pres">
      <dgm:prSet presAssocID="{F99E2A0D-A5BF-483C-86AF-A22A0C10B5B4}" presName="LevelTwoTextNode" presStyleLbl="node4" presStyleIdx="1" presStyleCnt="12" custScaleX="294780" custScaleY="84956" custLinFactNeighborX="37756" custLinFactNeighborY="16740">
        <dgm:presLayoutVars>
          <dgm:chPref val="3"/>
        </dgm:presLayoutVars>
      </dgm:prSet>
      <dgm:spPr/>
    </dgm:pt>
    <dgm:pt modelId="{95CC8464-DDD9-48EA-A71E-42C88F084C02}" type="pres">
      <dgm:prSet presAssocID="{F99E2A0D-A5BF-483C-86AF-A22A0C10B5B4}" presName="level3hierChild" presStyleCnt="0"/>
      <dgm:spPr/>
    </dgm:pt>
    <dgm:pt modelId="{B85660BC-B973-4E22-9E58-C7E58F2822C0}" type="pres">
      <dgm:prSet presAssocID="{CD53DA26-0DFE-4B93-8C8B-DB75852CB89B}" presName="conn2-1" presStyleLbl="parChTrans1D4" presStyleIdx="2" presStyleCnt="12"/>
      <dgm:spPr/>
    </dgm:pt>
    <dgm:pt modelId="{85762199-5CFA-4703-91B6-A172DDDBE0D2}" type="pres">
      <dgm:prSet presAssocID="{CD53DA26-0DFE-4B93-8C8B-DB75852CB89B}" presName="connTx" presStyleLbl="parChTrans1D4" presStyleIdx="2" presStyleCnt="12"/>
      <dgm:spPr/>
    </dgm:pt>
    <dgm:pt modelId="{8B5265B9-24E3-48ED-A75E-42FAD108D48D}" type="pres">
      <dgm:prSet presAssocID="{B0C0C851-2B10-4CD0-ACED-822138E8EF30}" presName="root2" presStyleCnt="0"/>
      <dgm:spPr/>
    </dgm:pt>
    <dgm:pt modelId="{805AB477-69F3-47DF-B9C5-67A5F16E8489}" type="pres">
      <dgm:prSet presAssocID="{B0C0C851-2B10-4CD0-ACED-822138E8EF30}" presName="LevelTwoTextNode" presStyleLbl="node4" presStyleIdx="2" presStyleCnt="12" custScaleX="294780" custScaleY="75183" custLinFactNeighborX="37756" custLinFactNeighborY="15754">
        <dgm:presLayoutVars>
          <dgm:chPref val="3"/>
        </dgm:presLayoutVars>
      </dgm:prSet>
      <dgm:spPr/>
    </dgm:pt>
    <dgm:pt modelId="{6F79F11B-4E8D-4FFD-BB69-998896151BCE}" type="pres">
      <dgm:prSet presAssocID="{B0C0C851-2B10-4CD0-ACED-822138E8EF30}" presName="level3hierChild" presStyleCnt="0"/>
      <dgm:spPr/>
    </dgm:pt>
    <dgm:pt modelId="{3ED15E8A-3898-4DFE-A9D6-734D99674149}" type="pres">
      <dgm:prSet presAssocID="{7386B0E1-33E6-4EF3-9356-F24230ED99B1}" presName="conn2-1" presStyleLbl="parChTrans1D3" presStyleIdx="1" presStyleCnt="6"/>
      <dgm:spPr/>
    </dgm:pt>
    <dgm:pt modelId="{C6440123-41C2-45E7-9F06-1923AC72E979}" type="pres">
      <dgm:prSet presAssocID="{7386B0E1-33E6-4EF3-9356-F24230ED99B1}" presName="connTx" presStyleLbl="parChTrans1D3" presStyleIdx="1" presStyleCnt="6"/>
      <dgm:spPr/>
    </dgm:pt>
    <dgm:pt modelId="{A63B6932-1FE4-4998-98F5-4EC13ABE05CC}" type="pres">
      <dgm:prSet presAssocID="{A5B2D96C-0664-4B58-949F-4A702E7B50A7}" presName="root2" presStyleCnt="0"/>
      <dgm:spPr/>
    </dgm:pt>
    <dgm:pt modelId="{FAF1DF89-E3E1-4FC9-916E-5393A7CA80C2}" type="pres">
      <dgm:prSet presAssocID="{A5B2D96C-0664-4B58-949F-4A702E7B50A7}" presName="LevelTwoTextNode" presStyleLbl="node3" presStyleIdx="1" presStyleCnt="6" custScaleX="216001" custScaleY="216197" custLinFactNeighborX="27078" custLinFactNeighborY="465">
        <dgm:presLayoutVars>
          <dgm:chPref val="3"/>
        </dgm:presLayoutVars>
      </dgm:prSet>
      <dgm:spPr/>
    </dgm:pt>
    <dgm:pt modelId="{90BC0CC4-094F-4FA8-B293-64692794A30A}" type="pres">
      <dgm:prSet presAssocID="{A5B2D96C-0664-4B58-949F-4A702E7B50A7}" presName="level3hierChild" presStyleCnt="0"/>
      <dgm:spPr/>
    </dgm:pt>
    <dgm:pt modelId="{8C90DB2C-0267-497C-A333-0B72A298D65C}" type="pres">
      <dgm:prSet presAssocID="{2E58429B-5898-4633-8A67-B55BDAE1FFCE}" presName="conn2-1" presStyleLbl="parChTrans1D4" presStyleIdx="3" presStyleCnt="12"/>
      <dgm:spPr/>
    </dgm:pt>
    <dgm:pt modelId="{709CBE45-B0BA-42DF-B0DB-78B03E2F426A}" type="pres">
      <dgm:prSet presAssocID="{2E58429B-5898-4633-8A67-B55BDAE1FFCE}" presName="connTx" presStyleLbl="parChTrans1D4" presStyleIdx="3" presStyleCnt="12"/>
      <dgm:spPr/>
    </dgm:pt>
    <dgm:pt modelId="{242330A5-D7B1-45F6-B6D3-2BEB5C53E321}" type="pres">
      <dgm:prSet presAssocID="{321ACF7D-380D-4506-A2D3-43FBF7294F0F}" presName="root2" presStyleCnt="0"/>
      <dgm:spPr/>
    </dgm:pt>
    <dgm:pt modelId="{5F548614-5BEF-4ECF-9845-D2ADB52592C5}" type="pres">
      <dgm:prSet presAssocID="{321ACF7D-380D-4506-A2D3-43FBF7294F0F}" presName="LevelTwoTextNode" presStyleLbl="node4" presStyleIdx="3" presStyleCnt="12" custScaleX="294780" custScaleY="104854" custLinFactNeighborX="37756" custLinFactNeighborY="15754">
        <dgm:presLayoutVars>
          <dgm:chPref val="3"/>
        </dgm:presLayoutVars>
      </dgm:prSet>
      <dgm:spPr/>
    </dgm:pt>
    <dgm:pt modelId="{9B49430F-FD5F-4EC3-89E1-2B6AF6D61F81}" type="pres">
      <dgm:prSet presAssocID="{321ACF7D-380D-4506-A2D3-43FBF7294F0F}" presName="level3hierChild" presStyleCnt="0"/>
      <dgm:spPr/>
    </dgm:pt>
    <dgm:pt modelId="{AC5A96AD-CA77-4559-AC00-9EB33A2075D5}" type="pres">
      <dgm:prSet presAssocID="{EBAE07C5-51DE-43E1-9115-B5F2EF01E22D}" presName="conn2-1" presStyleLbl="parChTrans1D4" presStyleIdx="4" presStyleCnt="12"/>
      <dgm:spPr/>
    </dgm:pt>
    <dgm:pt modelId="{B1BA2E83-9951-4547-922A-812BF15F1548}" type="pres">
      <dgm:prSet presAssocID="{EBAE07C5-51DE-43E1-9115-B5F2EF01E22D}" presName="connTx" presStyleLbl="parChTrans1D4" presStyleIdx="4" presStyleCnt="12"/>
      <dgm:spPr/>
    </dgm:pt>
    <dgm:pt modelId="{5BA73660-7A2F-488F-AEF0-B13BC6278390}" type="pres">
      <dgm:prSet presAssocID="{C9924C9C-73E9-4CB1-80F6-C312A605EA5A}" presName="root2" presStyleCnt="0"/>
      <dgm:spPr/>
    </dgm:pt>
    <dgm:pt modelId="{1E1CAFE1-8710-458F-825C-320217264D6A}" type="pres">
      <dgm:prSet presAssocID="{C9924C9C-73E9-4CB1-80F6-C312A605EA5A}" presName="LevelTwoTextNode" presStyleLbl="node4" presStyleIdx="4" presStyleCnt="12" custScaleX="294780" custScaleY="78750" custLinFactNeighborX="37756" custLinFactNeighborY="18628">
        <dgm:presLayoutVars>
          <dgm:chPref val="3"/>
        </dgm:presLayoutVars>
      </dgm:prSet>
      <dgm:spPr/>
    </dgm:pt>
    <dgm:pt modelId="{FC916DBB-DB9C-4735-A308-C05CE5F6A11A}" type="pres">
      <dgm:prSet presAssocID="{C9924C9C-73E9-4CB1-80F6-C312A605EA5A}" presName="level3hierChild" presStyleCnt="0"/>
      <dgm:spPr/>
    </dgm:pt>
    <dgm:pt modelId="{AAFB45CF-5942-457C-A799-87835AB2F0A6}" type="pres">
      <dgm:prSet presAssocID="{FC71229F-279A-49E0-BF2F-E4BEA9EE4C62}" presName="conn2-1" presStyleLbl="parChTrans1D2" presStyleIdx="1" presStyleCnt="3"/>
      <dgm:spPr/>
    </dgm:pt>
    <dgm:pt modelId="{812ED151-DD85-4EF7-BE59-A506F6A78A5F}" type="pres">
      <dgm:prSet presAssocID="{FC71229F-279A-49E0-BF2F-E4BEA9EE4C62}" presName="connTx" presStyleLbl="parChTrans1D2" presStyleIdx="1" presStyleCnt="3"/>
      <dgm:spPr/>
    </dgm:pt>
    <dgm:pt modelId="{83A0B59A-DA12-41B2-8514-960D11EEB051}" type="pres">
      <dgm:prSet presAssocID="{4FB418E8-4C37-47B4-AF2F-482ED10AE528}" presName="root2" presStyleCnt="0"/>
      <dgm:spPr/>
    </dgm:pt>
    <dgm:pt modelId="{323856F2-F403-4397-8E89-016704599FF8}" type="pres">
      <dgm:prSet presAssocID="{4FB418E8-4C37-47B4-AF2F-482ED10AE528}" presName="LevelTwoTextNode" presStyleLbl="node2" presStyleIdx="1" presStyleCnt="3" custScaleX="182074" custScaleY="194759" custLinFactNeighborX="21584" custLinFactNeighborY="35467">
        <dgm:presLayoutVars>
          <dgm:chPref val="3"/>
        </dgm:presLayoutVars>
      </dgm:prSet>
      <dgm:spPr/>
    </dgm:pt>
    <dgm:pt modelId="{96B80429-2F61-435D-BCE3-87B1FB6B41BC}" type="pres">
      <dgm:prSet presAssocID="{4FB418E8-4C37-47B4-AF2F-482ED10AE528}" presName="level3hierChild" presStyleCnt="0"/>
      <dgm:spPr/>
    </dgm:pt>
    <dgm:pt modelId="{DAE99C37-3E38-41A4-ADAB-F8D7EB7A9672}" type="pres">
      <dgm:prSet presAssocID="{833E7B97-9893-49E5-9717-1E016B7DA045}" presName="conn2-1" presStyleLbl="parChTrans1D3" presStyleIdx="2" presStyleCnt="6"/>
      <dgm:spPr/>
    </dgm:pt>
    <dgm:pt modelId="{C16D7572-6E8E-46B8-BFD4-D1DB7AB5E758}" type="pres">
      <dgm:prSet presAssocID="{833E7B97-9893-49E5-9717-1E016B7DA045}" presName="connTx" presStyleLbl="parChTrans1D3" presStyleIdx="2" presStyleCnt="6"/>
      <dgm:spPr/>
    </dgm:pt>
    <dgm:pt modelId="{A8E76742-E422-40EE-B1E8-B0304F229DAF}" type="pres">
      <dgm:prSet presAssocID="{71AEFD9C-30B1-41C5-AD04-5B83504F08AA}" presName="root2" presStyleCnt="0"/>
      <dgm:spPr/>
    </dgm:pt>
    <dgm:pt modelId="{FB9132C4-1DB0-4E9A-89BD-DBF7656B3774}" type="pres">
      <dgm:prSet presAssocID="{71AEFD9C-30B1-41C5-AD04-5B83504F08AA}" presName="LevelTwoTextNode" presStyleLbl="node3" presStyleIdx="2" presStyleCnt="6" custScaleX="216001" custScaleY="139285" custLinFactNeighborX="28557" custLinFactNeighborY="-9500">
        <dgm:presLayoutVars>
          <dgm:chPref val="3"/>
        </dgm:presLayoutVars>
      </dgm:prSet>
      <dgm:spPr/>
    </dgm:pt>
    <dgm:pt modelId="{18556D57-DB7F-4381-8707-67BCBFBB6742}" type="pres">
      <dgm:prSet presAssocID="{71AEFD9C-30B1-41C5-AD04-5B83504F08AA}" presName="level3hierChild" presStyleCnt="0"/>
      <dgm:spPr/>
    </dgm:pt>
    <dgm:pt modelId="{AAC012A7-AFFB-4A8D-97E3-7521B4D86E6D}" type="pres">
      <dgm:prSet presAssocID="{B5F0AA19-3453-4ACE-AAB3-25190F7D7E8B}" presName="conn2-1" presStyleLbl="parChTrans1D3" presStyleIdx="3" presStyleCnt="6"/>
      <dgm:spPr/>
    </dgm:pt>
    <dgm:pt modelId="{F017A3FF-FE76-4F4C-9FD7-F4AE3CDFB58F}" type="pres">
      <dgm:prSet presAssocID="{B5F0AA19-3453-4ACE-AAB3-25190F7D7E8B}" presName="connTx" presStyleLbl="parChTrans1D3" presStyleIdx="3" presStyleCnt="6"/>
      <dgm:spPr/>
    </dgm:pt>
    <dgm:pt modelId="{88CBDA16-DB6E-4A11-9A58-7DB0984477D8}" type="pres">
      <dgm:prSet presAssocID="{CAB38E9C-41ED-4E07-A3B6-2D111695487B}" presName="root2" presStyleCnt="0"/>
      <dgm:spPr/>
    </dgm:pt>
    <dgm:pt modelId="{2DF3D808-955D-4197-BD4F-ACA8612555B2}" type="pres">
      <dgm:prSet presAssocID="{CAB38E9C-41ED-4E07-A3B6-2D111695487B}" presName="LevelTwoTextNode" presStyleLbl="node3" presStyleIdx="3" presStyleCnt="6" custScaleX="216001" custLinFactNeighborX="30204" custLinFactNeighborY="-11455">
        <dgm:presLayoutVars>
          <dgm:chPref val="3"/>
        </dgm:presLayoutVars>
      </dgm:prSet>
      <dgm:spPr/>
    </dgm:pt>
    <dgm:pt modelId="{5279EC80-5B47-4CD3-AFC0-26262DE8DDD5}" type="pres">
      <dgm:prSet presAssocID="{CAB38E9C-41ED-4E07-A3B6-2D111695487B}" presName="level3hierChild" presStyleCnt="0"/>
      <dgm:spPr/>
    </dgm:pt>
    <dgm:pt modelId="{2506DA33-9FB6-460A-B055-2852FFB1B123}" type="pres">
      <dgm:prSet presAssocID="{038A254F-0922-484E-9F79-6960E0DF96DE}" presName="conn2-1" presStyleLbl="parChTrans1D2" presStyleIdx="2" presStyleCnt="3"/>
      <dgm:spPr/>
    </dgm:pt>
    <dgm:pt modelId="{A6B0BB3D-3F5A-4E5D-B60F-9FAA3B8B6834}" type="pres">
      <dgm:prSet presAssocID="{038A254F-0922-484E-9F79-6960E0DF96DE}" presName="connTx" presStyleLbl="parChTrans1D2" presStyleIdx="2" presStyleCnt="3"/>
      <dgm:spPr/>
    </dgm:pt>
    <dgm:pt modelId="{6C574719-CEF3-47AB-918B-5DCDF1943C2D}" type="pres">
      <dgm:prSet presAssocID="{FD7D351A-B58A-441B-B4AE-93891C8A1862}" presName="root2" presStyleCnt="0"/>
      <dgm:spPr/>
    </dgm:pt>
    <dgm:pt modelId="{5866BABB-71F4-49F3-9C18-CB3A43D125D0}" type="pres">
      <dgm:prSet presAssocID="{FD7D351A-B58A-441B-B4AE-93891C8A1862}" presName="LevelTwoTextNode" presStyleLbl="node2" presStyleIdx="2" presStyleCnt="3" custScaleX="179716" custScaleY="189554" custLinFactY="-49903" custLinFactNeighborX="23272" custLinFactNeighborY="-100000">
        <dgm:presLayoutVars>
          <dgm:chPref val="3"/>
        </dgm:presLayoutVars>
      </dgm:prSet>
      <dgm:spPr/>
    </dgm:pt>
    <dgm:pt modelId="{5ABB45DA-B63C-4F25-9BE9-DDAB63899C9A}" type="pres">
      <dgm:prSet presAssocID="{FD7D351A-B58A-441B-B4AE-93891C8A1862}" presName="level3hierChild" presStyleCnt="0"/>
      <dgm:spPr/>
    </dgm:pt>
    <dgm:pt modelId="{3CDFF20A-924E-4387-B118-73D33820AEE3}" type="pres">
      <dgm:prSet presAssocID="{B9AAF30C-F23E-4028-AD35-B162B2A6099E}" presName="conn2-1" presStyleLbl="parChTrans1D3" presStyleIdx="4" presStyleCnt="6"/>
      <dgm:spPr/>
    </dgm:pt>
    <dgm:pt modelId="{9D1A45DF-24BC-4FD6-B6A9-F89A832B695B}" type="pres">
      <dgm:prSet presAssocID="{B9AAF30C-F23E-4028-AD35-B162B2A6099E}" presName="connTx" presStyleLbl="parChTrans1D3" presStyleIdx="4" presStyleCnt="6"/>
      <dgm:spPr/>
    </dgm:pt>
    <dgm:pt modelId="{A82AE23B-66B1-4D96-B375-73B38600824B}" type="pres">
      <dgm:prSet presAssocID="{A37F4DE1-FC60-4472-9655-72859F12297F}" presName="root2" presStyleCnt="0"/>
      <dgm:spPr/>
    </dgm:pt>
    <dgm:pt modelId="{25C42BFD-4AA1-4AF6-ACD0-74FAE21C1A8C}" type="pres">
      <dgm:prSet presAssocID="{A37F4DE1-FC60-4472-9655-72859F12297F}" presName="LevelTwoTextNode" presStyleLbl="node3" presStyleIdx="4" presStyleCnt="6" custScaleX="216001" custScaleY="224708" custLinFactNeighborX="31813" custLinFactNeighborY="-8568">
        <dgm:presLayoutVars>
          <dgm:chPref val="3"/>
        </dgm:presLayoutVars>
      </dgm:prSet>
      <dgm:spPr/>
    </dgm:pt>
    <dgm:pt modelId="{44CA7C70-7A9D-4766-B4BC-AECFB28A0DD3}" type="pres">
      <dgm:prSet presAssocID="{A37F4DE1-FC60-4472-9655-72859F12297F}" presName="level3hierChild" presStyleCnt="0"/>
      <dgm:spPr/>
    </dgm:pt>
    <dgm:pt modelId="{1099E4D5-AC71-4AEA-AC87-6C49731B3E64}" type="pres">
      <dgm:prSet presAssocID="{AE789E40-B0FE-402D-A956-07046453BC0F}" presName="conn2-1" presStyleLbl="parChTrans1D4" presStyleIdx="5" presStyleCnt="12"/>
      <dgm:spPr/>
    </dgm:pt>
    <dgm:pt modelId="{A59B6420-8771-4131-A848-65E932332895}" type="pres">
      <dgm:prSet presAssocID="{AE789E40-B0FE-402D-A956-07046453BC0F}" presName="connTx" presStyleLbl="parChTrans1D4" presStyleIdx="5" presStyleCnt="12"/>
      <dgm:spPr/>
    </dgm:pt>
    <dgm:pt modelId="{B7E585A1-A319-436C-B01C-47FD8C6A57A4}" type="pres">
      <dgm:prSet presAssocID="{0C90A22B-0578-4304-970F-6B320D8CBA6C}" presName="root2" presStyleCnt="0"/>
      <dgm:spPr/>
    </dgm:pt>
    <dgm:pt modelId="{07F2CFB4-0A38-4566-A6B7-9AF17E0A1B75}" type="pres">
      <dgm:prSet presAssocID="{0C90A22B-0578-4304-970F-6B320D8CBA6C}" presName="LevelTwoTextNode" presStyleLbl="node4" presStyleIdx="5" presStyleCnt="12" custScaleX="294780" custScaleY="57935" custLinFactNeighborX="47641" custLinFactNeighborY="-77456">
        <dgm:presLayoutVars>
          <dgm:chPref val="3"/>
        </dgm:presLayoutVars>
      </dgm:prSet>
      <dgm:spPr/>
    </dgm:pt>
    <dgm:pt modelId="{270385FE-9F11-41AC-90E9-4808C524DFA1}" type="pres">
      <dgm:prSet presAssocID="{0C90A22B-0578-4304-970F-6B320D8CBA6C}" presName="level3hierChild" presStyleCnt="0"/>
      <dgm:spPr/>
    </dgm:pt>
    <dgm:pt modelId="{31C0C09E-E496-4A3D-96BD-624B26D47F7C}" type="pres">
      <dgm:prSet presAssocID="{E9023251-F21E-482D-9F6E-7362ABAF7834}" presName="conn2-1" presStyleLbl="parChTrans1D4" presStyleIdx="6" presStyleCnt="12"/>
      <dgm:spPr/>
    </dgm:pt>
    <dgm:pt modelId="{B68E302E-CF56-4C50-84DF-49DD963DD7D0}" type="pres">
      <dgm:prSet presAssocID="{E9023251-F21E-482D-9F6E-7362ABAF7834}" presName="connTx" presStyleLbl="parChTrans1D4" presStyleIdx="6" presStyleCnt="12"/>
      <dgm:spPr/>
    </dgm:pt>
    <dgm:pt modelId="{8912E133-AE3E-46F3-95E9-D413D4F95CF8}" type="pres">
      <dgm:prSet presAssocID="{4C926CC4-FB62-46F8-9678-79B81466B3F4}" presName="root2" presStyleCnt="0"/>
      <dgm:spPr/>
    </dgm:pt>
    <dgm:pt modelId="{7156FC47-29BF-4D8F-9AF8-10866E5546D9}" type="pres">
      <dgm:prSet presAssocID="{4C926CC4-FB62-46F8-9678-79B81466B3F4}" presName="LevelTwoTextNode" presStyleLbl="node4" presStyleIdx="6" presStyleCnt="12" custScaleX="294780" custScaleY="72422" custLinFactNeighborX="47641" custLinFactNeighborY="-72079">
        <dgm:presLayoutVars>
          <dgm:chPref val="3"/>
        </dgm:presLayoutVars>
      </dgm:prSet>
      <dgm:spPr/>
    </dgm:pt>
    <dgm:pt modelId="{0DCE45E3-141A-494A-8650-58D59533C47A}" type="pres">
      <dgm:prSet presAssocID="{4C926CC4-FB62-46F8-9678-79B81466B3F4}" presName="level3hierChild" presStyleCnt="0"/>
      <dgm:spPr/>
    </dgm:pt>
    <dgm:pt modelId="{69A9B791-F696-4444-853E-79389CC281C4}" type="pres">
      <dgm:prSet presAssocID="{8D2D7D04-7D95-4B90-BFBF-819DE5CB6723}" presName="conn2-1" presStyleLbl="parChTrans1D4" presStyleIdx="7" presStyleCnt="12"/>
      <dgm:spPr/>
    </dgm:pt>
    <dgm:pt modelId="{E9D3A4D4-D314-4D9B-B0C9-41220716081F}" type="pres">
      <dgm:prSet presAssocID="{8D2D7D04-7D95-4B90-BFBF-819DE5CB6723}" presName="connTx" presStyleLbl="parChTrans1D4" presStyleIdx="7" presStyleCnt="12"/>
      <dgm:spPr/>
    </dgm:pt>
    <dgm:pt modelId="{908FFCC5-752E-458C-8AC2-65EAB1FB9629}" type="pres">
      <dgm:prSet presAssocID="{BE202E1A-74E4-4453-A660-B8E3696D9A72}" presName="root2" presStyleCnt="0"/>
      <dgm:spPr/>
    </dgm:pt>
    <dgm:pt modelId="{8A1FD91B-20CA-4E7D-BEA9-BA135C1629FE}" type="pres">
      <dgm:prSet presAssocID="{BE202E1A-74E4-4453-A660-B8E3696D9A72}" presName="LevelTwoTextNode" presStyleLbl="node4" presStyleIdx="7" presStyleCnt="12" custScaleX="294780" custScaleY="55763" custLinFactNeighborX="47641" custLinFactNeighborY="-69585">
        <dgm:presLayoutVars>
          <dgm:chPref val="3"/>
        </dgm:presLayoutVars>
      </dgm:prSet>
      <dgm:spPr/>
    </dgm:pt>
    <dgm:pt modelId="{417C6355-8788-40BB-ACCB-B82F295035AB}" type="pres">
      <dgm:prSet presAssocID="{BE202E1A-74E4-4453-A660-B8E3696D9A72}" presName="level3hierChild" presStyleCnt="0"/>
      <dgm:spPr/>
    </dgm:pt>
    <dgm:pt modelId="{30E29B35-8F59-43DA-86D6-2D9B5EFBC69C}" type="pres">
      <dgm:prSet presAssocID="{D8B4BAF2-70DA-412C-98B9-750581DB9865}" presName="conn2-1" presStyleLbl="parChTrans1D4" presStyleIdx="8" presStyleCnt="12"/>
      <dgm:spPr/>
    </dgm:pt>
    <dgm:pt modelId="{EFED2A52-77F9-4A96-92DE-7F8F53E7977D}" type="pres">
      <dgm:prSet presAssocID="{D8B4BAF2-70DA-412C-98B9-750581DB9865}" presName="connTx" presStyleLbl="parChTrans1D4" presStyleIdx="8" presStyleCnt="12"/>
      <dgm:spPr/>
    </dgm:pt>
    <dgm:pt modelId="{5AB88528-3F45-440B-8025-672D12DEA933}" type="pres">
      <dgm:prSet presAssocID="{5B8F519B-10ED-42E1-8DF6-606EFE20E12A}" presName="root2" presStyleCnt="0"/>
      <dgm:spPr/>
    </dgm:pt>
    <dgm:pt modelId="{E1CE069E-D606-4817-8C9D-E2BE2FFC4B20}" type="pres">
      <dgm:prSet presAssocID="{5B8F519B-10ED-42E1-8DF6-606EFE20E12A}" presName="LevelTwoTextNode" presStyleLbl="node4" presStyleIdx="8" presStyleCnt="12" custScaleX="294780" custScaleY="73536" custLinFactNeighborX="47641" custLinFactNeighborY="-74572">
        <dgm:presLayoutVars>
          <dgm:chPref val="3"/>
        </dgm:presLayoutVars>
      </dgm:prSet>
      <dgm:spPr/>
    </dgm:pt>
    <dgm:pt modelId="{A26DE611-423E-45FE-BBF6-CEE63C92EE4C}" type="pres">
      <dgm:prSet presAssocID="{5B8F519B-10ED-42E1-8DF6-606EFE20E12A}" presName="level3hierChild" presStyleCnt="0"/>
      <dgm:spPr/>
    </dgm:pt>
    <dgm:pt modelId="{C839A9DB-2091-4588-99DE-172AD797EBAD}" type="pres">
      <dgm:prSet presAssocID="{8191808D-956D-4D1A-B212-398E2701D43B}" presName="conn2-1" presStyleLbl="parChTrans1D3" presStyleIdx="5" presStyleCnt="6"/>
      <dgm:spPr/>
    </dgm:pt>
    <dgm:pt modelId="{3EA646EC-1596-429F-8614-21DB99844B08}" type="pres">
      <dgm:prSet presAssocID="{8191808D-956D-4D1A-B212-398E2701D43B}" presName="connTx" presStyleLbl="parChTrans1D3" presStyleIdx="5" presStyleCnt="6"/>
      <dgm:spPr/>
    </dgm:pt>
    <dgm:pt modelId="{75F00F63-5A07-4FEB-8513-3B7A229FF633}" type="pres">
      <dgm:prSet presAssocID="{6976F6A2-C34B-45B3-BBA4-483B98FFC38E}" presName="root2" presStyleCnt="0"/>
      <dgm:spPr/>
    </dgm:pt>
    <dgm:pt modelId="{2ED6FFFA-2569-422D-A483-93FC23E66093}" type="pres">
      <dgm:prSet presAssocID="{6976F6A2-C34B-45B3-BBA4-483B98FFC38E}" presName="LevelTwoTextNode" presStyleLbl="node3" presStyleIdx="5" presStyleCnt="6" custScaleX="204545" custScaleY="121843" custLinFactNeighborX="34125" custLinFactNeighborY="-72188">
        <dgm:presLayoutVars>
          <dgm:chPref val="3"/>
        </dgm:presLayoutVars>
      </dgm:prSet>
      <dgm:spPr/>
    </dgm:pt>
    <dgm:pt modelId="{83CFF0AA-5659-4F44-AE3B-7A279652D51C}" type="pres">
      <dgm:prSet presAssocID="{6976F6A2-C34B-45B3-BBA4-483B98FFC38E}" presName="level3hierChild" presStyleCnt="0"/>
      <dgm:spPr/>
    </dgm:pt>
    <dgm:pt modelId="{7C98F043-8A52-47A8-98B1-22CFBD9ED88E}" type="pres">
      <dgm:prSet presAssocID="{0D48E2E5-9504-49F2-A80E-30F085889D7B}" presName="conn2-1" presStyleLbl="parChTrans1D4" presStyleIdx="9" presStyleCnt="12"/>
      <dgm:spPr/>
    </dgm:pt>
    <dgm:pt modelId="{0DC6DE51-C055-4E55-8ECF-E6FEBE1B88AF}" type="pres">
      <dgm:prSet presAssocID="{0D48E2E5-9504-49F2-A80E-30F085889D7B}" presName="connTx" presStyleLbl="parChTrans1D4" presStyleIdx="9" presStyleCnt="12"/>
      <dgm:spPr/>
    </dgm:pt>
    <dgm:pt modelId="{347FFB03-443C-4B67-AFE9-C2B5A0AA430D}" type="pres">
      <dgm:prSet presAssocID="{7F6D62A3-FC7C-4752-BC84-1D32DC548AA1}" presName="root2" presStyleCnt="0"/>
      <dgm:spPr/>
    </dgm:pt>
    <dgm:pt modelId="{77449B82-58CC-4845-B4B2-523C5AC1B9BA}" type="pres">
      <dgm:prSet presAssocID="{7F6D62A3-FC7C-4752-BC84-1D32DC548AA1}" presName="LevelTwoTextNode" presStyleLbl="node4" presStyleIdx="9" presStyleCnt="12" custScaleX="294780" custScaleY="73920" custLinFactNeighborX="47104" custLinFactNeighborY="-19716">
        <dgm:presLayoutVars>
          <dgm:chPref val="3"/>
        </dgm:presLayoutVars>
      </dgm:prSet>
      <dgm:spPr/>
    </dgm:pt>
    <dgm:pt modelId="{E5959949-9B10-441C-B7DB-E916D32E4A7B}" type="pres">
      <dgm:prSet presAssocID="{7F6D62A3-FC7C-4752-BC84-1D32DC548AA1}" presName="level3hierChild" presStyleCnt="0"/>
      <dgm:spPr/>
    </dgm:pt>
    <dgm:pt modelId="{B823969F-CD76-44C3-A825-3B2CE963115C}" type="pres">
      <dgm:prSet presAssocID="{86E1F4DA-CC36-4527-8AF9-15FBC920B01D}" presName="conn2-1" presStyleLbl="parChTrans1D4" presStyleIdx="10" presStyleCnt="12"/>
      <dgm:spPr/>
    </dgm:pt>
    <dgm:pt modelId="{89C31626-57C0-45F5-9B20-C55165AF3E5D}" type="pres">
      <dgm:prSet presAssocID="{86E1F4DA-CC36-4527-8AF9-15FBC920B01D}" presName="connTx" presStyleLbl="parChTrans1D4" presStyleIdx="10" presStyleCnt="12"/>
      <dgm:spPr/>
    </dgm:pt>
    <dgm:pt modelId="{4BDC2F6E-2298-4847-9B06-3CADE5BC004B}" type="pres">
      <dgm:prSet presAssocID="{6B861670-AA09-4E5D-AA0A-F33380C8C0A2}" presName="root2" presStyleCnt="0"/>
      <dgm:spPr/>
    </dgm:pt>
    <dgm:pt modelId="{30AF49C3-7824-4D55-8CAE-53D61531BE6E}" type="pres">
      <dgm:prSet presAssocID="{6B861670-AA09-4E5D-AA0A-F33380C8C0A2}" presName="LevelTwoTextNode" presStyleLbl="node4" presStyleIdx="10" presStyleCnt="12" custScaleX="294780" custLinFactNeighborX="47104" custLinFactNeighborY="-19716">
        <dgm:presLayoutVars>
          <dgm:chPref val="3"/>
        </dgm:presLayoutVars>
      </dgm:prSet>
      <dgm:spPr/>
    </dgm:pt>
    <dgm:pt modelId="{64BF4E73-885F-4F66-9B75-CEF4046FF4B3}" type="pres">
      <dgm:prSet presAssocID="{6B861670-AA09-4E5D-AA0A-F33380C8C0A2}" presName="level3hierChild" presStyleCnt="0"/>
      <dgm:spPr/>
    </dgm:pt>
    <dgm:pt modelId="{28FA624E-C0AE-4377-B686-A253FD3832F8}" type="pres">
      <dgm:prSet presAssocID="{5B3F6265-3E1D-47A6-AA00-790A35D4DFBE}" presName="conn2-1" presStyleLbl="parChTrans1D4" presStyleIdx="11" presStyleCnt="12"/>
      <dgm:spPr/>
    </dgm:pt>
    <dgm:pt modelId="{18DB7623-7929-4E83-AF71-D9A2DE7A9B5F}" type="pres">
      <dgm:prSet presAssocID="{5B3F6265-3E1D-47A6-AA00-790A35D4DFBE}" presName="connTx" presStyleLbl="parChTrans1D4" presStyleIdx="11" presStyleCnt="12"/>
      <dgm:spPr/>
    </dgm:pt>
    <dgm:pt modelId="{EACD07DF-AB4E-4243-9562-FF5D9C9A0A44}" type="pres">
      <dgm:prSet presAssocID="{3A8BBD98-5B1B-42FA-97E4-ECAD1CD58310}" presName="root2" presStyleCnt="0"/>
      <dgm:spPr/>
    </dgm:pt>
    <dgm:pt modelId="{148A4EB7-35E5-40E7-906E-3637F902322E}" type="pres">
      <dgm:prSet presAssocID="{3A8BBD98-5B1B-42FA-97E4-ECAD1CD58310}" presName="LevelTwoTextNode" presStyleLbl="node4" presStyleIdx="11" presStyleCnt="12" custScaleX="294780" custScaleY="108588" custLinFactNeighborX="47104" custLinFactNeighborY="-23716">
        <dgm:presLayoutVars>
          <dgm:chPref val="3"/>
        </dgm:presLayoutVars>
      </dgm:prSet>
      <dgm:spPr/>
    </dgm:pt>
    <dgm:pt modelId="{B103860B-B761-4B47-9FDD-4F1455BE3745}" type="pres">
      <dgm:prSet presAssocID="{3A8BBD98-5B1B-42FA-97E4-ECAD1CD58310}" presName="level3hierChild" presStyleCnt="0"/>
      <dgm:spPr/>
    </dgm:pt>
  </dgm:ptLst>
  <dgm:cxnLst>
    <dgm:cxn modelId="{46FFD602-737F-48F8-ACB4-DF5C3D6EB4F3}" type="presOf" srcId="{AE789E40-B0FE-402D-A956-07046453BC0F}" destId="{1099E4D5-AC71-4AEA-AC87-6C49731B3E64}" srcOrd="0" destOrd="0" presId="urn:microsoft.com/office/officeart/2005/8/layout/hierarchy2"/>
    <dgm:cxn modelId="{D5A08F04-FD9E-4688-928B-4D96FEBD048A}" type="presOf" srcId="{E9BE7BC6-1710-4CCE-87D9-2463DA75195D}" destId="{2FD0065E-DDDD-4638-BC70-6F7150D6F191}" srcOrd="0" destOrd="0" presId="urn:microsoft.com/office/officeart/2005/8/layout/hierarchy2"/>
    <dgm:cxn modelId="{00F77F05-545A-4FAA-9A9A-7749C6F76A05}" type="presOf" srcId="{FD7D351A-B58A-441B-B4AE-93891C8A1862}" destId="{5866BABB-71F4-49F3-9C18-CB3A43D125D0}" srcOrd="0" destOrd="0" presId="urn:microsoft.com/office/officeart/2005/8/layout/hierarchy2"/>
    <dgm:cxn modelId="{5352D805-9498-4A40-B605-C5814FD47026}" type="presOf" srcId="{5B8F519B-10ED-42E1-8DF6-606EFE20E12A}" destId="{E1CE069E-D606-4817-8C9D-E2BE2FFC4B20}" srcOrd="0" destOrd="0" presId="urn:microsoft.com/office/officeart/2005/8/layout/hierarchy2"/>
    <dgm:cxn modelId="{7C357916-6978-4F14-91A0-F1EAED107F64}" type="presOf" srcId="{FC71229F-279A-49E0-BF2F-E4BEA9EE4C62}" destId="{812ED151-DD85-4EF7-BE59-A506F6A78A5F}" srcOrd="1" destOrd="0" presId="urn:microsoft.com/office/officeart/2005/8/layout/hierarchy2"/>
    <dgm:cxn modelId="{F0FD031B-80B6-4E82-BAEC-D852C791BDF2}" type="presOf" srcId="{41EA240F-B247-4DF8-AB14-5BDE00A23358}" destId="{D5B1CC2A-EFF8-46AB-B6E2-BBED7A3548FF}" srcOrd="1" destOrd="0" presId="urn:microsoft.com/office/officeart/2005/8/layout/hierarchy2"/>
    <dgm:cxn modelId="{95AA4C21-C985-46DD-9D66-5EF9763FDE41}" srcId="{B2987C6D-49C9-4965-9936-593C3FBB5F75}" destId="{FD7D351A-B58A-441B-B4AE-93891C8A1862}" srcOrd="2" destOrd="0" parTransId="{038A254F-0922-484E-9F79-6960E0DF96DE}" sibTransId="{1B432629-684C-480F-9A31-8D98B1953565}"/>
    <dgm:cxn modelId="{A0C28D22-E4EB-4BD9-A5E7-C1FB4D5B4915}" type="presOf" srcId="{7386B0E1-33E6-4EF3-9356-F24230ED99B1}" destId="{3ED15E8A-3898-4DFE-A9D6-734D99674149}" srcOrd="0" destOrd="0" presId="urn:microsoft.com/office/officeart/2005/8/layout/hierarchy2"/>
    <dgm:cxn modelId="{DA0B142B-E682-45E8-A840-B9A623EFEB4E}" type="presOf" srcId="{0D48E2E5-9504-49F2-A80E-30F085889D7B}" destId="{7C98F043-8A52-47A8-98B1-22CFBD9ED88E}" srcOrd="0" destOrd="0" presId="urn:microsoft.com/office/officeart/2005/8/layout/hierarchy2"/>
    <dgm:cxn modelId="{77439E2D-E648-4880-834A-8F8C46FD4B67}" srcId="{11B2A2EF-4EDF-4CA2-BF85-84CCCF500BC6}" destId="{F99E2A0D-A5BF-483C-86AF-A22A0C10B5B4}" srcOrd="1" destOrd="0" parTransId="{41EA240F-B247-4DF8-AB14-5BDE00A23358}" sibTransId="{71C7C409-DE62-458C-9445-A34009D7523C}"/>
    <dgm:cxn modelId="{D068282F-4936-4931-BB6D-798D09D376A7}" type="presOf" srcId="{CD53DA26-0DFE-4B93-8C8B-DB75852CB89B}" destId="{B85660BC-B973-4E22-9E58-C7E58F2822C0}" srcOrd="0" destOrd="0" presId="urn:microsoft.com/office/officeart/2005/8/layout/hierarchy2"/>
    <dgm:cxn modelId="{04FAF235-C342-48CE-AA27-3ED371142A46}" type="presOf" srcId="{6B861670-AA09-4E5D-AA0A-F33380C8C0A2}" destId="{30AF49C3-7824-4D55-8CAE-53D61531BE6E}" srcOrd="0" destOrd="0" presId="urn:microsoft.com/office/officeart/2005/8/layout/hierarchy2"/>
    <dgm:cxn modelId="{B56A1037-F0D1-4599-9435-7879A9845580}" type="presOf" srcId="{68F98CCD-0F20-4175-8C6A-9A7B3AD018CB}" destId="{CD3F0B20-99F4-42F3-9E99-530404FCA187}" srcOrd="0" destOrd="0" presId="urn:microsoft.com/office/officeart/2005/8/layout/hierarchy2"/>
    <dgm:cxn modelId="{903CDF37-EAB8-44B2-94C9-562F6A86B539}" type="presOf" srcId="{038A254F-0922-484E-9F79-6960E0DF96DE}" destId="{2506DA33-9FB6-460A-B055-2852FFB1B123}" srcOrd="0" destOrd="0" presId="urn:microsoft.com/office/officeart/2005/8/layout/hierarchy2"/>
    <dgm:cxn modelId="{854DF137-2931-4670-B56C-1C6B93171302}" type="presOf" srcId="{BE202E1A-74E4-4453-A660-B8E3696D9A72}" destId="{8A1FD91B-20CA-4E7D-BEA9-BA135C1629FE}" srcOrd="0" destOrd="0" presId="urn:microsoft.com/office/officeart/2005/8/layout/hierarchy2"/>
    <dgm:cxn modelId="{405D643A-577D-4D0D-B542-E53BC1156344}" type="presOf" srcId="{86E1F4DA-CC36-4527-8AF9-15FBC920B01D}" destId="{89C31626-57C0-45F5-9B20-C55165AF3E5D}" srcOrd="1" destOrd="0" presId="urn:microsoft.com/office/officeart/2005/8/layout/hierarchy2"/>
    <dgm:cxn modelId="{5FB9453D-F3B2-4E55-B785-22C29DEC265C}" type="presOf" srcId="{F99E2A0D-A5BF-483C-86AF-A22A0C10B5B4}" destId="{3BF2211B-F960-45D1-AF7B-E2B990309AD9}" srcOrd="0" destOrd="0" presId="urn:microsoft.com/office/officeart/2005/8/layout/hierarchy2"/>
    <dgm:cxn modelId="{16FCAA3D-A260-42C6-82A3-03836B62934E}" type="presOf" srcId="{B5F0AA19-3453-4ACE-AAB3-25190F7D7E8B}" destId="{F017A3FF-FE76-4F4C-9FD7-F4AE3CDFB58F}" srcOrd="1" destOrd="0" presId="urn:microsoft.com/office/officeart/2005/8/layout/hierarchy2"/>
    <dgm:cxn modelId="{CC48D63D-592A-42E4-A019-2B4390A46BC2}" srcId="{B2987C6D-49C9-4965-9936-593C3FBB5F75}" destId="{4FB418E8-4C37-47B4-AF2F-482ED10AE528}" srcOrd="1" destOrd="0" parTransId="{FC71229F-279A-49E0-BF2F-E4BEA9EE4C62}" sibTransId="{B7C4E8A4-90AF-4288-9FE3-240B98DA371E}"/>
    <dgm:cxn modelId="{9F30223F-54C7-4A13-B6DF-7B11D60E7B9A}" type="presOf" srcId="{FC71229F-279A-49E0-BF2F-E4BEA9EE4C62}" destId="{AAFB45CF-5942-457C-A799-87835AB2F0A6}" srcOrd="0" destOrd="0" presId="urn:microsoft.com/office/officeart/2005/8/layout/hierarchy2"/>
    <dgm:cxn modelId="{2774355D-2BF7-48FE-A552-8C3D5074A5B6}" type="presOf" srcId="{2E58429B-5898-4633-8A67-B55BDAE1FFCE}" destId="{8C90DB2C-0267-497C-A333-0B72A298D65C}" srcOrd="0" destOrd="0" presId="urn:microsoft.com/office/officeart/2005/8/layout/hierarchy2"/>
    <dgm:cxn modelId="{31CD515E-21B6-4CC5-A5C7-26F9C6319F23}" srcId="{6976F6A2-C34B-45B3-BBA4-483B98FFC38E}" destId="{7F6D62A3-FC7C-4752-BC84-1D32DC548AA1}" srcOrd="0" destOrd="0" parTransId="{0D48E2E5-9504-49F2-A80E-30F085889D7B}" sibTransId="{252256A7-CB1C-4A05-BBFA-D1D7CBB639CF}"/>
    <dgm:cxn modelId="{6F91FC5F-D000-40F9-B400-B4F80A72122E}" srcId="{A37F4DE1-FC60-4472-9655-72859F12297F}" destId="{0C90A22B-0578-4304-970F-6B320D8CBA6C}" srcOrd="0" destOrd="0" parTransId="{AE789E40-B0FE-402D-A956-07046453BC0F}" sibTransId="{A3919F1E-8BD3-4B3B-B927-31FA8C1AB108}"/>
    <dgm:cxn modelId="{2FB76B63-6797-4FB2-B23C-0D405D964875}" type="presOf" srcId="{321ACF7D-380D-4506-A2D3-43FBF7294F0F}" destId="{5F548614-5BEF-4ECF-9845-D2ADB52592C5}" srcOrd="0" destOrd="0" presId="urn:microsoft.com/office/officeart/2005/8/layout/hierarchy2"/>
    <dgm:cxn modelId="{5DAE8845-2599-4291-BC58-8804DA550B23}" type="presOf" srcId="{833E7B97-9893-49E5-9717-1E016B7DA045}" destId="{DAE99C37-3E38-41A4-ADAB-F8D7EB7A9672}" srcOrd="0" destOrd="0" presId="urn:microsoft.com/office/officeart/2005/8/layout/hierarchy2"/>
    <dgm:cxn modelId="{17BE9766-8B95-49D0-819B-07EC746F851D}" srcId="{4FB418E8-4C37-47B4-AF2F-482ED10AE528}" destId="{71AEFD9C-30B1-41C5-AD04-5B83504F08AA}" srcOrd="0" destOrd="0" parTransId="{833E7B97-9893-49E5-9717-1E016B7DA045}" sibTransId="{ED64A5BF-1227-4EE5-8C43-7D7F3214CAF0}"/>
    <dgm:cxn modelId="{E24C3947-9ECE-4E1D-B906-F54FAB6D187A}" srcId="{11B2A2EF-4EDF-4CA2-BF85-84CCCF500BC6}" destId="{B0C0C851-2B10-4CD0-ACED-822138E8EF30}" srcOrd="2" destOrd="0" parTransId="{CD53DA26-0DFE-4B93-8C8B-DB75852CB89B}" sibTransId="{DF01FD69-3E11-49B5-A5FE-CEFFC2A1F7D4}"/>
    <dgm:cxn modelId="{DA347D68-9083-4F19-AC5F-2747959FB50E}" type="presOf" srcId="{D1AB4A47-FA32-4556-A40A-44CA63E39A81}" destId="{7D9566A0-8A4A-48BB-A002-909F8AEF5436}" srcOrd="0" destOrd="0" presId="urn:microsoft.com/office/officeart/2005/8/layout/hierarchy2"/>
    <dgm:cxn modelId="{A6C2E568-96BB-46EF-B305-D0D65DFA2C25}" type="presOf" srcId="{AF6829E0-362F-420F-A5FA-8568FF78BDEC}" destId="{D1360907-F375-452D-A703-31F802285E2E}" srcOrd="1" destOrd="0" presId="urn:microsoft.com/office/officeart/2005/8/layout/hierarchy2"/>
    <dgm:cxn modelId="{CCC0C449-8E3A-4302-AA6B-2E253CA83253}" type="presOf" srcId="{EBAE07C5-51DE-43E1-9115-B5F2EF01E22D}" destId="{AC5A96AD-CA77-4559-AC00-9EB33A2075D5}" srcOrd="0" destOrd="0" presId="urn:microsoft.com/office/officeart/2005/8/layout/hierarchy2"/>
    <dgm:cxn modelId="{2DAB816A-CFBA-42C2-BF64-222AE900A6C5}" srcId="{A37F4DE1-FC60-4472-9655-72859F12297F}" destId="{4C926CC4-FB62-46F8-9678-79B81466B3F4}" srcOrd="1" destOrd="0" parTransId="{E9023251-F21E-482D-9F6E-7362ABAF7834}" sibTransId="{F09E00A5-3277-416A-B0A9-A77695312571}"/>
    <dgm:cxn modelId="{1169D44A-A55C-46C7-8594-A8CED8D04777}" type="presOf" srcId="{2E58429B-5898-4633-8A67-B55BDAE1FFCE}" destId="{709CBE45-B0BA-42DF-B0DB-78B03E2F426A}" srcOrd="1" destOrd="0" presId="urn:microsoft.com/office/officeart/2005/8/layout/hierarchy2"/>
    <dgm:cxn modelId="{8AF8FB4A-032D-45E1-8A2B-5FCDE38A536D}" srcId="{A37F4DE1-FC60-4472-9655-72859F12297F}" destId="{BE202E1A-74E4-4453-A660-B8E3696D9A72}" srcOrd="2" destOrd="0" parTransId="{8D2D7D04-7D95-4B90-BFBF-819DE5CB6723}" sibTransId="{6E078C43-FF2D-45A9-AF0E-C72914862753}"/>
    <dgm:cxn modelId="{F5DC3B4B-082C-49E4-87EA-076E38BE4F67}" type="presOf" srcId="{25ACBBB1-8686-4061-A26B-C25C83FA0F96}" destId="{528A209D-B38C-4814-86FA-134805C4BEC4}" srcOrd="0" destOrd="0" presId="urn:microsoft.com/office/officeart/2005/8/layout/hierarchy2"/>
    <dgm:cxn modelId="{1CB8424C-5045-4718-BE73-7BB32E6DEC4F}" srcId="{348D7844-FBAD-4C29-9176-A2AD194D7450}" destId="{A5B2D96C-0664-4B58-949F-4A702E7B50A7}" srcOrd="1" destOrd="0" parTransId="{7386B0E1-33E6-4EF3-9356-F24230ED99B1}" sibTransId="{2044A6EA-B07D-4D17-AF9D-0F439FDC48D7}"/>
    <dgm:cxn modelId="{3459DF6D-3DCC-4532-A307-B5F3EDEBFC36}" type="presOf" srcId="{0C90A22B-0578-4304-970F-6B320D8CBA6C}" destId="{07F2CFB4-0A38-4566-A6B7-9AF17E0A1B75}" srcOrd="0" destOrd="0" presId="urn:microsoft.com/office/officeart/2005/8/layout/hierarchy2"/>
    <dgm:cxn modelId="{E664586E-CFE0-4AC8-94A9-424272CB89AB}" type="presOf" srcId="{25ACBBB1-8686-4061-A26B-C25C83FA0F96}" destId="{F8559F5D-46ED-4C15-8C09-987404E0AACC}" srcOrd="1" destOrd="0" presId="urn:microsoft.com/office/officeart/2005/8/layout/hierarchy2"/>
    <dgm:cxn modelId="{CA8E6150-0306-440A-9234-7BB64FEB0F0B}" type="presOf" srcId="{3A8BBD98-5B1B-42FA-97E4-ECAD1CD58310}" destId="{148A4EB7-35E5-40E7-906E-3637F902322E}" srcOrd="0" destOrd="0" presId="urn:microsoft.com/office/officeart/2005/8/layout/hierarchy2"/>
    <dgm:cxn modelId="{CFF7C152-E76D-47C5-9D0F-2593EC6B38F6}" type="presOf" srcId="{8D2D7D04-7D95-4B90-BFBF-819DE5CB6723}" destId="{69A9B791-F696-4444-853E-79389CC281C4}" srcOrd="0" destOrd="0" presId="urn:microsoft.com/office/officeart/2005/8/layout/hierarchy2"/>
    <dgm:cxn modelId="{0D6AF374-5B21-4D3E-89D2-6B2882EB5853}" type="presOf" srcId="{7F6D62A3-FC7C-4752-BC84-1D32DC548AA1}" destId="{77449B82-58CC-4845-B4B2-523C5AC1B9BA}" srcOrd="0" destOrd="0" presId="urn:microsoft.com/office/officeart/2005/8/layout/hierarchy2"/>
    <dgm:cxn modelId="{448F2A78-4329-4A24-9D00-BC8FDB00BA80}" type="presOf" srcId="{833E7B97-9893-49E5-9717-1E016B7DA045}" destId="{C16D7572-6E8E-46B8-BFD4-D1DB7AB5E758}" srcOrd="1" destOrd="0" presId="urn:microsoft.com/office/officeart/2005/8/layout/hierarchy2"/>
    <dgm:cxn modelId="{2D8E9E58-E188-43EA-B38E-7E0D0F2342EC}" type="presOf" srcId="{41EA240F-B247-4DF8-AB14-5BDE00A23358}" destId="{4207F97C-4317-46A6-BC27-849DD6AA8CCC}" srcOrd="0" destOrd="0" presId="urn:microsoft.com/office/officeart/2005/8/layout/hierarchy2"/>
    <dgm:cxn modelId="{7F33C97B-C30D-4B69-80E4-C7728EA7EB36}" type="presOf" srcId="{D8B4BAF2-70DA-412C-98B9-750581DB9865}" destId="{EFED2A52-77F9-4A96-92DE-7F8F53E7977D}" srcOrd="1" destOrd="0" presId="urn:microsoft.com/office/officeart/2005/8/layout/hierarchy2"/>
    <dgm:cxn modelId="{DA4E5C7D-50EC-43D3-864E-BD9996875F22}" type="presOf" srcId="{B0C0C851-2B10-4CD0-ACED-822138E8EF30}" destId="{805AB477-69F3-47DF-B9C5-67A5F16E8489}" srcOrd="0" destOrd="0" presId="urn:microsoft.com/office/officeart/2005/8/layout/hierarchy2"/>
    <dgm:cxn modelId="{5D2C2F7E-3375-40B6-B4C9-866BBB9FB821}" type="presOf" srcId="{D8B4BAF2-70DA-412C-98B9-750581DB9865}" destId="{30E29B35-8F59-43DA-86D6-2D9B5EFBC69C}" srcOrd="0" destOrd="0" presId="urn:microsoft.com/office/officeart/2005/8/layout/hierarchy2"/>
    <dgm:cxn modelId="{01BB5280-0330-4716-A6AB-4302FEF31FF1}" type="presOf" srcId="{E9023251-F21E-482D-9F6E-7362ABAF7834}" destId="{B68E302E-CF56-4C50-84DF-49DD963DD7D0}" srcOrd="1" destOrd="0" presId="urn:microsoft.com/office/officeart/2005/8/layout/hierarchy2"/>
    <dgm:cxn modelId="{73C9DD83-2357-4AC5-A2D6-E7EE14B5FBD4}" type="presOf" srcId="{4C926CC4-FB62-46F8-9678-79B81466B3F4}" destId="{7156FC47-29BF-4D8F-9AF8-10866E5546D9}" srcOrd="0" destOrd="0" presId="urn:microsoft.com/office/officeart/2005/8/layout/hierarchy2"/>
    <dgm:cxn modelId="{C32CB485-FD65-47CB-BE25-F1AD417AA551}" type="presOf" srcId="{B9AAF30C-F23E-4028-AD35-B162B2A6099E}" destId="{3CDFF20A-924E-4387-B118-73D33820AEE3}" srcOrd="0" destOrd="0" presId="urn:microsoft.com/office/officeart/2005/8/layout/hierarchy2"/>
    <dgm:cxn modelId="{40147686-B966-4A68-8C78-108DD2600354}" type="presOf" srcId="{86E1F4DA-CC36-4527-8AF9-15FBC920B01D}" destId="{B823969F-CD76-44C3-A825-3B2CE963115C}" srcOrd="0" destOrd="0" presId="urn:microsoft.com/office/officeart/2005/8/layout/hierarchy2"/>
    <dgm:cxn modelId="{D3662C87-4F7C-416C-AE7C-0B9783E6E566}" type="presOf" srcId="{8D2D7D04-7D95-4B90-BFBF-819DE5CB6723}" destId="{E9D3A4D4-D314-4D9B-B0C9-41220716081F}" srcOrd="1" destOrd="0" presId="urn:microsoft.com/office/officeart/2005/8/layout/hierarchy2"/>
    <dgm:cxn modelId="{C3544287-63AE-426F-8D92-9D7D793BB8BC}" srcId="{E9BE7BC6-1710-4CCE-87D9-2463DA75195D}" destId="{B2987C6D-49C9-4965-9936-593C3FBB5F75}" srcOrd="0" destOrd="0" parTransId="{351FE528-342C-4A71-85DB-A5B4F20E0E74}" sibTransId="{AA9A6628-A985-4607-91A6-D4EB575613ED}"/>
    <dgm:cxn modelId="{2A654788-8EC0-4A68-A29B-AC573048EB32}" type="presOf" srcId="{6976F6A2-C34B-45B3-BBA4-483B98FFC38E}" destId="{2ED6FFFA-2569-422D-A483-93FC23E66093}" srcOrd="0" destOrd="0" presId="urn:microsoft.com/office/officeart/2005/8/layout/hierarchy2"/>
    <dgm:cxn modelId="{74825089-B912-4BF1-BAEE-A8F495E4AED8}" type="presOf" srcId="{CAB38E9C-41ED-4E07-A3B6-2D111695487B}" destId="{2DF3D808-955D-4197-BD4F-ACA8612555B2}" srcOrd="0" destOrd="0" presId="urn:microsoft.com/office/officeart/2005/8/layout/hierarchy2"/>
    <dgm:cxn modelId="{1B3A8B8F-CFE8-4631-9B22-208ADF428A2D}" type="presOf" srcId="{A37F4DE1-FC60-4472-9655-72859F12297F}" destId="{25C42BFD-4AA1-4AF6-ACD0-74FAE21C1A8C}" srcOrd="0" destOrd="0" presId="urn:microsoft.com/office/officeart/2005/8/layout/hierarchy2"/>
    <dgm:cxn modelId="{3B573691-1B3A-4A40-83BA-6C4A41160BF4}" type="presOf" srcId="{CD53DA26-0DFE-4B93-8C8B-DB75852CB89B}" destId="{85762199-5CFA-4703-91B6-A172DDDBE0D2}" srcOrd="1" destOrd="0" presId="urn:microsoft.com/office/officeart/2005/8/layout/hierarchy2"/>
    <dgm:cxn modelId="{F1DCB891-9BAF-4176-9DD9-426C2C123D1E}" srcId="{11B2A2EF-4EDF-4CA2-BF85-84CCCF500BC6}" destId="{68F98CCD-0F20-4175-8C6A-9A7B3AD018CB}" srcOrd="0" destOrd="0" parTransId="{AF6829E0-362F-420F-A5FA-8568FF78BDEC}" sibTransId="{8BD5CAE8-0D14-4413-AE51-16FB3CCEB750}"/>
    <dgm:cxn modelId="{ED8A0298-9DF4-422C-9E9E-4CC10F7AFC88}" type="presOf" srcId="{038A254F-0922-484E-9F79-6960E0DF96DE}" destId="{A6B0BB3D-3F5A-4E5D-B60F-9FAA3B8B6834}" srcOrd="1" destOrd="0" presId="urn:microsoft.com/office/officeart/2005/8/layout/hierarchy2"/>
    <dgm:cxn modelId="{C46CCC99-06C2-45D6-8917-AC5B64C45C8D}" type="presOf" srcId="{7386B0E1-33E6-4EF3-9356-F24230ED99B1}" destId="{C6440123-41C2-45E7-9F06-1923AC72E979}" srcOrd="1" destOrd="0" presId="urn:microsoft.com/office/officeart/2005/8/layout/hierarchy2"/>
    <dgm:cxn modelId="{7F8DAD9B-2F97-4946-A9DB-8F9603052B3D}" srcId="{6976F6A2-C34B-45B3-BBA4-483B98FFC38E}" destId="{6B861670-AA09-4E5D-AA0A-F33380C8C0A2}" srcOrd="1" destOrd="0" parTransId="{86E1F4DA-CC36-4527-8AF9-15FBC920B01D}" sibTransId="{C30A269F-6631-413B-A370-4AE60852B4F2}"/>
    <dgm:cxn modelId="{784F22A5-849F-4046-9C4F-1365497AB123}" type="presOf" srcId="{348D7844-FBAD-4C29-9176-A2AD194D7450}" destId="{7EB8E81D-CE13-43BA-9583-7758FC2DEE1B}" srcOrd="0" destOrd="0" presId="urn:microsoft.com/office/officeart/2005/8/layout/hierarchy2"/>
    <dgm:cxn modelId="{153588A5-ADE8-462A-9AF8-5C1E6B4D6C76}" type="presOf" srcId="{AF6829E0-362F-420F-A5FA-8568FF78BDEC}" destId="{DA25FB8A-AC36-45E8-8E98-7C284E73C794}" srcOrd="0" destOrd="0" presId="urn:microsoft.com/office/officeart/2005/8/layout/hierarchy2"/>
    <dgm:cxn modelId="{F767E7A7-7469-4C54-8174-FDA11E1A9D27}" type="presOf" srcId="{AE789E40-B0FE-402D-A956-07046453BC0F}" destId="{A59B6420-8771-4131-A848-65E932332895}" srcOrd="1" destOrd="0" presId="urn:microsoft.com/office/officeart/2005/8/layout/hierarchy2"/>
    <dgm:cxn modelId="{0A495CA9-E93F-4796-B2CD-FD37036E1BCC}" srcId="{6976F6A2-C34B-45B3-BBA4-483B98FFC38E}" destId="{3A8BBD98-5B1B-42FA-97E4-ECAD1CD58310}" srcOrd="2" destOrd="0" parTransId="{5B3F6265-3E1D-47A6-AA00-790A35D4DFBE}" sibTransId="{7DA4EA70-2CF2-4B23-9DC0-85085526DA6E}"/>
    <dgm:cxn modelId="{EB31B3AE-BE76-4665-84F4-D800294F6710}" type="presOf" srcId="{EBAE07C5-51DE-43E1-9115-B5F2EF01E22D}" destId="{B1BA2E83-9951-4547-922A-812BF15F1548}" srcOrd="1" destOrd="0" presId="urn:microsoft.com/office/officeart/2005/8/layout/hierarchy2"/>
    <dgm:cxn modelId="{18762BB5-294B-4D94-A8E0-9ECEB1648981}" srcId="{A5B2D96C-0664-4B58-949F-4A702E7B50A7}" destId="{321ACF7D-380D-4506-A2D3-43FBF7294F0F}" srcOrd="0" destOrd="0" parTransId="{2E58429B-5898-4633-8A67-B55BDAE1FFCE}" sibTransId="{B64F2D12-88E3-4555-AB38-A968588A1ECB}"/>
    <dgm:cxn modelId="{952A35B8-067E-4EA9-A144-69899FF9A514}" type="presOf" srcId="{71AEFD9C-30B1-41C5-AD04-5B83504F08AA}" destId="{FB9132C4-1DB0-4E9A-89BD-DBF7656B3774}" srcOrd="0" destOrd="0" presId="urn:microsoft.com/office/officeart/2005/8/layout/hierarchy2"/>
    <dgm:cxn modelId="{5F4FFEBA-D104-4C59-B6CD-D7B753BC253C}" type="presOf" srcId="{E9023251-F21E-482D-9F6E-7362ABAF7834}" destId="{31C0C09E-E496-4A3D-96BD-624B26D47F7C}" srcOrd="0" destOrd="0" presId="urn:microsoft.com/office/officeart/2005/8/layout/hierarchy2"/>
    <dgm:cxn modelId="{2842F1BE-62FD-4E98-9586-6B6EE55B71D2}" type="presOf" srcId="{D1AB4A47-FA32-4556-A40A-44CA63E39A81}" destId="{CF8381C4-EBA2-4D79-B968-280DCD8B3C11}" srcOrd="1" destOrd="0" presId="urn:microsoft.com/office/officeart/2005/8/layout/hierarchy2"/>
    <dgm:cxn modelId="{1819F7C4-9E7C-41A1-A63C-505C61A67BD3}" type="presOf" srcId="{0D48E2E5-9504-49F2-A80E-30F085889D7B}" destId="{0DC6DE51-C055-4E55-8ECF-E6FEBE1B88AF}" srcOrd="1" destOrd="0" presId="urn:microsoft.com/office/officeart/2005/8/layout/hierarchy2"/>
    <dgm:cxn modelId="{90BE14C5-4D40-4509-9B1B-2949CE323EF1}" type="presOf" srcId="{8191808D-956D-4D1A-B212-398E2701D43B}" destId="{3EA646EC-1596-429F-8614-21DB99844B08}" srcOrd="1" destOrd="0" presId="urn:microsoft.com/office/officeart/2005/8/layout/hierarchy2"/>
    <dgm:cxn modelId="{0E745DC5-61FF-45ED-AEA5-ABBB8FE35C20}" type="presOf" srcId="{B5F0AA19-3453-4ACE-AAB3-25190F7D7E8B}" destId="{AAC012A7-AFFB-4A8D-97E3-7521B4D86E6D}" srcOrd="0" destOrd="0" presId="urn:microsoft.com/office/officeart/2005/8/layout/hierarchy2"/>
    <dgm:cxn modelId="{E7C23AC6-EA35-448D-83F7-FFB1803C6827}" srcId="{B2987C6D-49C9-4965-9936-593C3FBB5F75}" destId="{348D7844-FBAD-4C29-9176-A2AD194D7450}" srcOrd="0" destOrd="0" parTransId="{D1AB4A47-FA32-4556-A40A-44CA63E39A81}" sibTransId="{6059153C-CE8A-4729-A9CB-473D33A652E8}"/>
    <dgm:cxn modelId="{9C715BCD-01B0-433C-88EE-A9BE3EC6CB06}" srcId="{FD7D351A-B58A-441B-B4AE-93891C8A1862}" destId="{A37F4DE1-FC60-4472-9655-72859F12297F}" srcOrd="0" destOrd="0" parTransId="{B9AAF30C-F23E-4028-AD35-B162B2A6099E}" sibTransId="{87998B76-7F67-466E-AA57-0AA290560D4D}"/>
    <dgm:cxn modelId="{EA2898CF-1E25-46E9-A07F-8A1C4A598913}" type="presOf" srcId="{4FB418E8-4C37-47B4-AF2F-482ED10AE528}" destId="{323856F2-F403-4397-8E89-016704599FF8}" srcOrd="0" destOrd="0" presId="urn:microsoft.com/office/officeart/2005/8/layout/hierarchy2"/>
    <dgm:cxn modelId="{FC4B57D0-10EF-4077-B51A-9A24EBED373E}" type="presOf" srcId="{A5B2D96C-0664-4B58-949F-4A702E7B50A7}" destId="{FAF1DF89-E3E1-4FC9-916E-5393A7CA80C2}" srcOrd="0" destOrd="0" presId="urn:microsoft.com/office/officeart/2005/8/layout/hierarchy2"/>
    <dgm:cxn modelId="{36360FD2-0648-4B37-9DB3-912CCA3F7C90}" srcId="{A37F4DE1-FC60-4472-9655-72859F12297F}" destId="{5B8F519B-10ED-42E1-8DF6-606EFE20E12A}" srcOrd="3" destOrd="0" parTransId="{D8B4BAF2-70DA-412C-98B9-750581DB9865}" sibTransId="{2EA4797F-BA00-4FDF-89A4-98F1C2E16901}"/>
    <dgm:cxn modelId="{9D4B6ED6-66D9-4C35-A6E5-64B8CD621BAD}" type="presOf" srcId="{5B3F6265-3E1D-47A6-AA00-790A35D4DFBE}" destId="{18DB7623-7929-4E83-AF71-D9A2DE7A9B5F}" srcOrd="1" destOrd="0" presId="urn:microsoft.com/office/officeart/2005/8/layout/hierarchy2"/>
    <dgm:cxn modelId="{DD4F15D7-F685-4BB6-AB95-658DEE93919B}" type="presOf" srcId="{8191808D-956D-4D1A-B212-398E2701D43B}" destId="{C839A9DB-2091-4588-99DE-172AD797EBAD}" srcOrd="0" destOrd="0" presId="urn:microsoft.com/office/officeart/2005/8/layout/hierarchy2"/>
    <dgm:cxn modelId="{EFF25ED7-55BE-4CD3-8BA9-6816E4A7E0D9}" srcId="{FD7D351A-B58A-441B-B4AE-93891C8A1862}" destId="{6976F6A2-C34B-45B3-BBA4-483B98FFC38E}" srcOrd="1" destOrd="0" parTransId="{8191808D-956D-4D1A-B212-398E2701D43B}" sibTransId="{42D4E052-7DE5-4E75-9CFC-7F2FEB433DCC}"/>
    <dgm:cxn modelId="{A9821BD9-290C-47B0-BAF3-362BA7DC629F}" srcId="{A5B2D96C-0664-4B58-949F-4A702E7B50A7}" destId="{C9924C9C-73E9-4CB1-80F6-C312A605EA5A}" srcOrd="1" destOrd="0" parTransId="{EBAE07C5-51DE-43E1-9115-B5F2EF01E22D}" sibTransId="{F843A141-6480-4C82-AD58-8296D5E0EECF}"/>
    <dgm:cxn modelId="{674B9BDA-7BAC-4BD7-9368-86F304A5BED9}" srcId="{348D7844-FBAD-4C29-9176-A2AD194D7450}" destId="{11B2A2EF-4EDF-4CA2-BF85-84CCCF500BC6}" srcOrd="0" destOrd="0" parTransId="{25ACBBB1-8686-4061-A26B-C25C83FA0F96}" sibTransId="{E717981D-D942-4188-B7BB-507812B1672D}"/>
    <dgm:cxn modelId="{7E0235DF-B0B1-4281-AA5F-2CB15ECB17BC}" type="presOf" srcId="{B2987C6D-49C9-4965-9936-593C3FBB5F75}" destId="{17B0F4CB-FA44-41EB-8B66-9380296C9E6F}" srcOrd="0" destOrd="0" presId="urn:microsoft.com/office/officeart/2005/8/layout/hierarchy2"/>
    <dgm:cxn modelId="{F06264E0-8799-468E-BFCF-CF9DEB28BD47}" type="presOf" srcId="{11B2A2EF-4EDF-4CA2-BF85-84CCCF500BC6}" destId="{52B8E7D8-17B0-408E-872F-E8CF2E055782}" srcOrd="0" destOrd="0" presId="urn:microsoft.com/office/officeart/2005/8/layout/hierarchy2"/>
    <dgm:cxn modelId="{20D724F4-BA62-49EB-B4F5-DBA6595791A7}" type="presOf" srcId="{C9924C9C-73E9-4CB1-80F6-C312A605EA5A}" destId="{1E1CAFE1-8710-458F-825C-320217264D6A}" srcOrd="0" destOrd="0" presId="urn:microsoft.com/office/officeart/2005/8/layout/hierarchy2"/>
    <dgm:cxn modelId="{848C10F5-2802-4B1A-9DDA-831FDC345D79}" type="presOf" srcId="{5B3F6265-3E1D-47A6-AA00-790A35D4DFBE}" destId="{28FA624E-C0AE-4377-B686-A253FD3832F8}" srcOrd="0" destOrd="0" presId="urn:microsoft.com/office/officeart/2005/8/layout/hierarchy2"/>
    <dgm:cxn modelId="{1E4495FB-4C6F-42F2-9C8D-CFAFB28C8417}" type="presOf" srcId="{B9AAF30C-F23E-4028-AD35-B162B2A6099E}" destId="{9D1A45DF-24BC-4FD6-B6A9-F89A832B695B}" srcOrd="1" destOrd="0" presId="urn:microsoft.com/office/officeart/2005/8/layout/hierarchy2"/>
    <dgm:cxn modelId="{B91B56FE-C370-4F2B-B638-CEAF74165AF0}" srcId="{4FB418E8-4C37-47B4-AF2F-482ED10AE528}" destId="{CAB38E9C-41ED-4E07-A3B6-2D111695487B}" srcOrd="1" destOrd="0" parTransId="{B5F0AA19-3453-4ACE-AAB3-25190F7D7E8B}" sibTransId="{61B78060-3B6E-4084-88FD-9354437B301B}"/>
    <dgm:cxn modelId="{280AE850-FD0C-46BA-AAD5-B8878CED2352}" type="presParOf" srcId="{2FD0065E-DDDD-4638-BC70-6F7150D6F191}" destId="{3251A713-43C1-4A70-BD2B-79AD83EF6F11}" srcOrd="0" destOrd="0" presId="urn:microsoft.com/office/officeart/2005/8/layout/hierarchy2"/>
    <dgm:cxn modelId="{5AF65F20-CA0F-4843-9699-546AEE4C5CF8}" type="presParOf" srcId="{3251A713-43C1-4A70-BD2B-79AD83EF6F11}" destId="{17B0F4CB-FA44-41EB-8B66-9380296C9E6F}" srcOrd="0" destOrd="0" presId="urn:microsoft.com/office/officeart/2005/8/layout/hierarchy2"/>
    <dgm:cxn modelId="{2B829123-144B-4388-AA80-7418BD5735B0}" type="presParOf" srcId="{3251A713-43C1-4A70-BD2B-79AD83EF6F11}" destId="{F03634CA-FA66-4664-973E-92FEFF3D4978}" srcOrd="1" destOrd="0" presId="urn:microsoft.com/office/officeart/2005/8/layout/hierarchy2"/>
    <dgm:cxn modelId="{60018F86-BCB1-4B76-8D21-78FE606246A7}" type="presParOf" srcId="{F03634CA-FA66-4664-973E-92FEFF3D4978}" destId="{7D9566A0-8A4A-48BB-A002-909F8AEF5436}" srcOrd="0" destOrd="0" presId="urn:microsoft.com/office/officeart/2005/8/layout/hierarchy2"/>
    <dgm:cxn modelId="{6DB05CBD-D2F8-4D56-8867-32C605121371}" type="presParOf" srcId="{7D9566A0-8A4A-48BB-A002-909F8AEF5436}" destId="{CF8381C4-EBA2-4D79-B968-280DCD8B3C11}" srcOrd="0" destOrd="0" presId="urn:microsoft.com/office/officeart/2005/8/layout/hierarchy2"/>
    <dgm:cxn modelId="{8B9108A2-1BF2-4BA6-BCED-558650E6989D}" type="presParOf" srcId="{F03634CA-FA66-4664-973E-92FEFF3D4978}" destId="{49F8DDDF-CFD9-4AD1-A503-B9161B7B632C}" srcOrd="1" destOrd="0" presId="urn:microsoft.com/office/officeart/2005/8/layout/hierarchy2"/>
    <dgm:cxn modelId="{1F963949-244D-4D3F-A70E-DEE50E5E7E30}" type="presParOf" srcId="{49F8DDDF-CFD9-4AD1-A503-B9161B7B632C}" destId="{7EB8E81D-CE13-43BA-9583-7758FC2DEE1B}" srcOrd="0" destOrd="0" presId="urn:microsoft.com/office/officeart/2005/8/layout/hierarchy2"/>
    <dgm:cxn modelId="{C88CAFC6-E7BB-47AA-8369-9A8DDDB05F75}" type="presParOf" srcId="{49F8DDDF-CFD9-4AD1-A503-B9161B7B632C}" destId="{E3E4E0AE-A076-4029-ADC3-F53270FCA651}" srcOrd="1" destOrd="0" presId="urn:microsoft.com/office/officeart/2005/8/layout/hierarchy2"/>
    <dgm:cxn modelId="{6A80987B-D913-43A6-AD31-699B0230C56F}" type="presParOf" srcId="{E3E4E0AE-A076-4029-ADC3-F53270FCA651}" destId="{528A209D-B38C-4814-86FA-134805C4BEC4}" srcOrd="0" destOrd="0" presId="urn:microsoft.com/office/officeart/2005/8/layout/hierarchy2"/>
    <dgm:cxn modelId="{19B1F6AA-53AF-49EE-BF85-936396F70A1E}" type="presParOf" srcId="{528A209D-B38C-4814-86FA-134805C4BEC4}" destId="{F8559F5D-46ED-4C15-8C09-987404E0AACC}" srcOrd="0" destOrd="0" presId="urn:microsoft.com/office/officeart/2005/8/layout/hierarchy2"/>
    <dgm:cxn modelId="{05F39412-C54E-4262-A852-A9DD200F8D32}" type="presParOf" srcId="{E3E4E0AE-A076-4029-ADC3-F53270FCA651}" destId="{89CCF8C4-ECEE-4F41-B9DF-812D8064CEAA}" srcOrd="1" destOrd="0" presId="urn:microsoft.com/office/officeart/2005/8/layout/hierarchy2"/>
    <dgm:cxn modelId="{3E3D7478-AA07-4630-9CFB-841200720FB3}" type="presParOf" srcId="{89CCF8C4-ECEE-4F41-B9DF-812D8064CEAA}" destId="{52B8E7D8-17B0-408E-872F-E8CF2E055782}" srcOrd="0" destOrd="0" presId="urn:microsoft.com/office/officeart/2005/8/layout/hierarchy2"/>
    <dgm:cxn modelId="{F7C8C5FF-E9FE-4908-BC38-06770CF7AD3C}" type="presParOf" srcId="{89CCF8C4-ECEE-4F41-B9DF-812D8064CEAA}" destId="{78FE9729-B8D1-465F-A3B8-0DCB2027B360}" srcOrd="1" destOrd="0" presId="urn:microsoft.com/office/officeart/2005/8/layout/hierarchy2"/>
    <dgm:cxn modelId="{83F9789E-0E7D-476D-AE02-83C5328771EC}" type="presParOf" srcId="{78FE9729-B8D1-465F-A3B8-0DCB2027B360}" destId="{DA25FB8A-AC36-45E8-8E98-7C284E73C794}" srcOrd="0" destOrd="0" presId="urn:microsoft.com/office/officeart/2005/8/layout/hierarchy2"/>
    <dgm:cxn modelId="{D31CBC33-81F8-4349-B00B-32A2B6CAF15F}" type="presParOf" srcId="{DA25FB8A-AC36-45E8-8E98-7C284E73C794}" destId="{D1360907-F375-452D-A703-31F802285E2E}" srcOrd="0" destOrd="0" presId="urn:microsoft.com/office/officeart/2005/8/layout/hierarchy2"/>
    <dgm:cxn modelId="{B62496BF-3A48-4B56-AB67-71D25A2056AE}" type="presParOf" srcId="{78FE9729-B8D1-465F-A3B8-0DCB2027B360}" destId="{F2537567-D838-409B-B633-D51D26ECA94E}" srcOrd="1" destOrd="0" presId="urn:microsoft.com/office/officeart/2005/8/layout/hierarchy2"/>
    <dgm:cxn modelId="{65719370-A411-4B62-A78D-9AB68B97CBBB}" type="presParOf" srcId="{F2537567-D838-409B-B633-D51D26ECA94E}" destId="{CD3F0B20-99F4-42F3-9E99-530404FCA187}" srcOrd="0" destOrd="0" presId="urn:microsoft.com/office/officeart/2005/8/layout/hierarchy2"/>
    <dgm:cxn modelId="{76EF7F78-83E3-493E-B4E5-1536EBDBD5B6}" type="presParOf" srcId="{F2537567-D838-409B-B633-D51D26ECA94E}" destId="{E67CDBA1-FC16-4DF6-83A1-795CB53CB019}" srcOrd="1" destOrd="0" presId="urn:microsoft.com/office/officeart/2005/8/layout/hierarchy2"/>
    <dgm:cxn modelId="{24C1FAAD-29AB-4463-8CA7-C2F21375FE09}" type="presParOf" srcId="{78FE9729-B8D1-465F-A3B8-0DCB2027B360}" destId="{4207F97C-4317-46A6-BC27-849DD6AA8CCC}" srcOrd="2" destOrd="0" presId="urn:microsoft.com/office/officeart/2005/8/layout/hierarchy2"/>
    <dgm:cxn modelId="{0852D95B-A26E-4524-A880-69B231E4C6A1}" type="presParOf" srcId="{4207F97C-4317-46A6-BC27-849DD6AA8CCC}" destId="{D5B1CC2A-EFF8-46AB-B6E2-BBED7A3548FF}" srcOrd="0" destOrd="0" presId="urn:microsoft.com/office/officeart/2005/8/layout/hierarchy2"/>
    <dgm:cxn modelId="{50C1CC51-E02D-4574-9324-EE729A7B7149}" type="presParOf" srcId="{78FE9729-B8D1-465F-A3B8-0DCB2027B360}" destId="{1FEB6451-EF6D-4A3C-BD8B-5AFBCCC5DDC8}" srcOrd="3" destOrd="0" presId="urn:microsoft.com/office/officeart/2005/8/layout/hierarchy2"/>
    <dgm:cxn modelId="{B2763E84-B8D4-4DE1-A885-485399536489}" type="presParOf" srcId="{1FEB6451-EF6D-4A3C-BD8B-5AFBCCC5DDC8}" destId="{3BF2211B-F960-45D1-AF7B-E2B990309AD9}" srcOrd="0" destOrd="0" presId="urn:microsoft.com/office/officeart/2005/8/layout/hierarchy2"/>
    <dgm:cxn modelId="{F1CF5E12-2F0B-48EA-A27C-13CF3BF94CB2}" type="presParOf" srcId="{1FEB6451-EF6D-4A3C-BD8B-5AFBCCC5DDC8}" destId="{95CC8464-DDD9-48EA-A71E-42C88F084C02}" srcOrd="1" destOrd="0" presId="urn:microsoft.com/office/officeart/2005/8/layout/hierarchy2"/>
    <dgm:cxn modelId="{FC40DFA3-EF5B-4B18-B7B0-9C574DF46092}" type="presParOf" srcId="{78FE9729-B8D1-465F-A3B8-0DCB2027B360}" destId="{B85660BC-B973-4E22-9E58-C7E58F2822C0}" srcOrd="4" destOrd="0" presId="urn:microsoft.com/office/officeart/2005/8/layout/hierarchy2"/>
    <dgm:cxn modelId="{45E36192-64A1-4004-AF82-11EC87EB7000}" type="presParOf" srcId="{B85660BC-B973-4E22-9E58-C7E58F2822C0}" destId="{85762199-5CFA-4703-91B6-A172DDDBE0D2}" srcOrd="0" destOrd="0" presId="urn:microsoft.com/office/officeart/2005/8/layout/hierarchy2"/>
    <dgm:cxn modelId="{DB72EAE3-FE52-4780-8363-02CD5FF263E8}" type="presParOf" srcId="{78FE9729-B8D1-465F-A3B8-0DCB2027B360}" destId="{8B5265B9-24E3-48ED-A75E-42FAD108D48D}" srcOrd="5" destOrd="0" presId="urn:microsoft.com/office/officeart/2005/8/layout/hierarchy2"/>
    <dgm:cxn modelId="{6FB96E41-E8A6-469C-8418-9381EAA6B457}" type="presParOf" srcId="{8B5265B9-24E3-48ED-A75E-42FAD108D48D}" destId="{805AB477-69F3-47DF-B9C5-67A5F16E8489}" srcOrd="0" destOrd="0" presId="urn:microsoft.com/office/officeart/2005/8/layout/hierarchy2"/>
    <dgm:cxn modelId="{2E1A873B-AC9C-4AF4-9479-9F17253D5C64}" type="presParOf" srcId="{8B5265B9-24E3-48ED-A75E-42FAD108D48D}" destId="{6F79F11B-4E8D-4FFD-BB69-998896151BCE}" srcOrd="1" destOrd="0" presId="urn:microsoft.com/office/officeart/2005/8/layout/hierarchy2"/>
    <dgm:cxn modelId="{1DEDFD11-868D-4FF3-AA58-945E6764C35D}" type="presParOf" srcId="{E3E4E0AE-A076-4029-ADC3-F53270FCA651}" destId="{3ED15E8A-3898-4DFE-A9D6-734D99674149}" srcOrd="2" destOrd="0" presId="urn:microsoft.com/office/officeart/2005/8/layout/hierarchy2"/>
    <dgm:cxn modelId="{D18F11D1-71FE-47A8-9B51-DB53F4C123D3}" type="presParOf" srcId="{3ED15E8A-3898-4DFE-A9D6-734D99674149}" destId="{C6440123-41C2-45E7-9F06-1923AC72E979}" srcOrd="0" destOrd="0" presId="urn:microsoft.com/office/officeart/2005/8/layout/hierarchy2"/>
    <dgm:cxn modelId="{5F4C0B50-4600-4862-887E-8B102370A28E}" type="presParOf" srcId="{E3E4E0AE-A076-4029-ADC3-F53270FCA651}" destId="{A63B6932-1FE4-4998-98F5-4EC13ABE05CC}" srcOrd="3" destOrd="0" presId="urn:microsoft.com/office/officeart/2005/8/layout/hierarchy2"/>
    <dgm:cxn modelId="{54C67070-152A-42E6-9D9B-EE0D4F58AAD8}" type="presParOf" srcId="{A63B6932-1FE4-4998-98F5-4EC13ABE05CC}" destId="{FAF1DF89-E3E1-4FC9-916E-5393A7CA80C2}" srcOrd="0" destOrd="0" presId="urn:microsoft.com/office/officeart/2005/8/layout/hierarchy2"/>
    <dgm:cxn modelId="{7E869517-AA95-47AB-ADA0-E83D50C0E007}" type="presParOf" srcId="{A63B6932-1FE4-4998-98F5-4EC13ABE05CC}" destId="{90BC0CC4-094F-4FA8-B293-64692794A30A}" srcOrd="1" destOrd="0" presId="urn:microsoft.com/office/officeart/2005/8/layout/hierarchy2"/>
    <dgm:cxn modelId="{483D5E1E-E53A-4350-BB62-B13ADEE0A871}" type="presParOf" srcId="{90BC0CC4-094F-4FA8-B293-64692794A30A}" destId="{8C90DB2C-0267-497C-A333-0B72A298D65C}" srcOrd="0" destOrd="0" presId="urn:microsoft.com/office/officeart/2005/8/layout/hierarchy2"/>
    <dgm:cxn modelId="{6B8D7CC2-94B7-40B1-9CB7-5E7DCECDCD05}" type="presParOf" srcId="{8C90DB2C-0267-497C-A333-0B72A298D65C}" destId="{709CBE45-B0BA-42DF-B0DB-78B03E2F426A}" srcOrd="0" destOrd="0" presId="urn:microsoft.com/office/officeart/2005/8/layout/hierarchy2"/>
    <dgm:cxn modelId="{0313575C-0ABE-438C-AC0D-BCDD26D99E29}" type="presParOf" srcId="{90BC0CC4-094F-4FA8-B293-64692794A30A}" destId="{242330A5-D7B1-45F6-B6D3-2BEB5C53E321}" srcOrd="1" destOrd="0" presId="urn:microsoft.com/office/officeart/2005/8/layout/hierarchy2"/>
    <dgm:cxn modelId="{846802AE-5406-4EF3-B64F-2714C5C73C63}" type="presParOf" srcId="{242330A5-D7B1-45F6-B6D3-2BEB5C53E321}" destId="{5F548614-5BEF-4ECF-9845-D2ADB52592C5}" srcOrd="0" destOrd="0" presId="urn:microsoft.com/office/officeart/2005/8/layout/hierarchy2"/>
    <dgm:cxn modelId="{F474A10A-D2CD-47BF-BC50-CEC7386D5196}" type="presParOf" srcId="{242330A5-D7B1-45F6-B6D3-2BEB5C53E321}" destId="{9B49430F-FD5F-4EC3-89E1-2B6AF6D61F81}" srcOrd="1" destOrd="0" presId="urn:microsoft.com/office/officeart/2005/8/layout/hierarchy2"/>
    <dgm:cxn modelId="{747C9AF6-5806-47A5-B97E-996A05371D09}" type="presParOf" srcId="{90BC0CC4-094F-4FA8-B293-64692794A30A}" destId="{AC5A96AD-CA77-4559-AC00-9EB33A2075D5}" srcOrd="2" destOrd="0" presId="urn:microsoft.com/office/officeart/2005/8/layout/hierarchy2"/>
    <dgm:cxn modelId="{7DE20BC0-DAFE-4017-8F6C-8D1395B80DDF}" type="presParOf" srcId="{AC5A96AD-CA77-4559-AC00-9EB33A2075D5}" destId="{B1BA2E83-9951-4547-922A-812BF15F1548}" srcOrd="0" destOrd="0" presId="urn:microsoft.com/office/officeart/2005/8/layout/hierarchy2"/>
    <dgm:cxn modelId="{3A4C45F8-985C-4593-BF04-8D03ABA9E3BA}" type="presParOf" srcId="{90BC0CC4-094F-4FA8-B293-64692794A30A}" destId="{5BA73660-7A2F-488F-AEF0-B13BC6278390}" srcOrd="3" destOrd="0" presId="urn:microsoft.com/office/officeart/2005/8/layout/hierarchy2"/>
    <dgm:cxn modelId="{BD426162-3C71-46F1-B25D-34F9955D9E27}" type="presParOf" srcId="{5BA73660-7A2F-488F-AEF0-B13BC6278390}" destId="{1E1CAFE1-8710-458F-825C-320217264D6A}" srcOrd="0" destOrd="0" presId="urn:microsoft.com/office/officeart/2005/8/layout/hierarchy2"/>
    <dgm:cxn modelId="{C0C36B53-1460-4B87-80E7-F34428CFCFB1}" type="presParOf" srcId="{5BA73660-7A2F-488F-AEF0-B13BC6278390}" destId="{FC916DBB-DB9C-4735-A308-C05CE5F6A11A}" srcOrd="1" destOrd="0" presId="urn:microsoft.com/office/officeart/2005/8/layout/hierarchy2"/>
    <dgm:cxn modelId="{E3048F51-378A-454D-8B4C-C5C7FF34A8C3}" type="presParOf" srcId="{F03634CA-FA66-4664-973E-92FEFF3D4978}" destId="{AAFB45CF-5942-457C-A799-87835AB2F0A6}" srcOrd="2" destOrd="0" presId="urn:microsoft.com/office/officeart/2005/8/layout/hierarchy2"/>
    <dgm:cxn modelId="{4865771F-9542-424F-8DAE-451B015F6DF5}" type="presParOf" srcId="{AAFB45CF-5942-457C-A799-87835AB2F0A6}" destId="{812ED151-DD85-4EF7-BE59-A506F6A78A5F}" srcOrd="0" destOrd="0" presId="urn:microsoft.com/office/officeart/2005/8/layout/hierarchy2"/>
    <dgm:cxn modelId="{C4C0EFD4-FDEF-40AA-8B04-73B5AC09E532}" type="presParOf" srcId="{F03634CA-FA66-4664-973E-92FEFF3D4978}" destId="{83A0B59A-DA12-41B2-8514-960D11EEB051}" srcOrd="3" destOrd="0" presId="urn:microsoft.com/office/officeart/2005/8/layout/hierarchy2"/>
    <dgm:cxn modelId="{202A4886-4746-4E43-9415-47D975FE2ECE}" type="presParOf" srcId="{83A0B59A-DA12-41B2-8514-960D11EEB051}" destId="{323856F2-F403-4397-8E89-016704599FF8}" srcOrd="0" destOrd="0" presId="urn:microsoft.com/office/officeart/2005/8/layout/hierarchy2"/>
    <dgm:cxn modelId="{43AF2206-9544-4466-81C2-73BA5115308E}" type="presParOf" srcId="{83A0B59A-DA12-41B2-8514-960D11EEB051}" destId="{96B80429-2F61-435D-BCE3-87B1FB6B41BC}" srcOrd="1" destOrd="0" presId="urn:microsoft.com/office/officeart/2005/8/layout/hierarchy2"/>
    <dgm:cxn modelId="{9103A013-BA36-4B01-8A57-8CBC58848C70}" type="presParOf" srcId="{96B80429-2F61-435D-BCE3-87B1FB6B41BC}" destId="{DAE99C37-3E38-41A4-ADAB-F8D7EB7A9672}" srcOrd="0" destOrd="0" presId="urn:microsoft.com/office/officeart/2005/8/layout/hierarchy2"/>
    <dgm:cxn modelId="{A2FEFF07-E2F7-4683-A85D-EFF0DFEEA86C}" type="presParOf" srcId="{DAE99C37-3E38-41A4-ADAB-F8D7EB7A9672}" destId="{C16D7572-6E8E-46B8-BFD4-D1DB7AB5E758}" srcOrd="0" destOrd="0" presId="urn:microsoft.com/office/officeart/2005/8/layout/hierarchy2"/>
    <dgm:cxn modelId="{F6C0C63A-055F-4DE1-ACC7-E65AF658224F}" type="presParOf" srcId="{96B80429-2F61-435D-BCE3-87B1FB6B41BC}" destId="{A8E76742-E422-40EE-B1E8-B0304F229DAF}" srcOrd="1" destOrd="0" presId="urn:microsoft.com/office/officeart/2005/8/layout/hierarchy2"/>
    <dgm:cxn modelId="{E4F4AA55-A66D-46B1-92B3-AD89E53A0546}" type="presParOf" srcId="{A8E76742-E422-40EE-B1E8-B0304F229DAF}" destId="{FB9132C4-1DB0-4E9A-89BD-DBF7656B3774}" srcOrd="0" destOrd="0" presId="urn:microsoft.com/office/officeart/2005/8/layout/hierarchy2"/>
    <dgm:cxn modelId="{BE331EAE-A72F-4B81-B1F2-36398ACDCE6E}" type="presParOf" srcId="{A8E76742-E422-40EE-B1E8-B0304F229DAF}" destId="{18556D57-DB7F-4381-8707-67BCBFBB6742}" srcOrd="1" destOrd="0" presId="urn:microsoft.com/office/officeart/2005/8/layout/hierarchy2"/>
    <dgm:cxn modelId="{2410A2E0-AC6D-4564-95EB-4ECC243C2963}" type="presParOf" srcId="{96B80429-2F61-435D-BCE3-87B1FB6B41BC}" destId="{AAC012A7-AFFB-4A8D-97E3-7521B4D86E6D}" srcOrd="2" destOrd="0" presId="urn:microsoft.com/office/officeart/2005/8/layout/hierarchy2"/>
    <dgm:cxn modelId="{7D5D6A65-2499-4381-AA01-32D63F05D28E}" type="presParOf" srcId="{AAC012A7-AFFB-4A8D-97E3-7521B4D86E6D}" destId="{F017A3FF-FE76-4F4C-9FD7-F4AE3CDFB58F}" srcOrd="0" destOrd="0" presId="urn:microsoft.com/office/officeart/2005/8/layout/hierarchy2"/>
    <dgm:cxn modelId="{D5310A09-27A7-4328-9162-3666711912A1}" type="presParOf" srcId="{96B80429-2F61-435D-BCE3-87B1FB6B41BC}" destId="{88CBDA16-DB6E-4A11-9A58-7DB0984477D8}" srcOrd="3" destOrd="0" presId="urn:microsoft.com/office/officeart/2005/8/layout/hierarchy2"/>
    <dgm:cxn modelId="{23360680-531F-4403-8B3B-E55C70258DE2}" type="presParOf" srcId="{88CBDA16-DB6E-4A11-9A58-7DB0984477D8}" destId="{2DF3D808-955D-4197-BD4F-ACA8612555B2}" srcOrd="0" destOrd="0" presId="urn:microsoft.com/office/officeart/2005/8/layout/hierarchy2"/>
    <dgm:cxn modelId="{FB895B5B-D042-40D2-8202-07DF62B44561}" type="presParOf" srcId="{88CBDA16-DB6E-4A11-9A58-7DB0984477D8}" destId="{5279EC80-5B47-4CD3-AFC0-26262DE8DDD5}" srcOrd="1" destOrd="0" presId="urn:microsoft.com/office/officeart/2005/8/layout/hierarchy2"/>
    <dgm:cxn modelId="{5EE4C101-9C80-48AF-86E1-3BD9FD19C9DA}" type="presParOf" srcId="{F03634CA-FA66-4664-973E-92FEFF3D4978}" destId="{2506DA33-9FB6-460A-B055-2852FFB1B123}" srcOrd="4" destOrd="0" presId="urn:microsoft.com/office/officeart/2005/8/layout/hierarchy2"/>
    <dgm:cxn modelId="{E620630B-0CEE-403A-A770-7F0BF782668B}" type="presParOf" srcId="{2506DA33-9FB6-460A-B055-2852FFB1B123}" destId="{A6B0BB3D-3F5A-4E5D-B60F-9FAA3B8B6834}" srcOrd="0" destOrd="0" presId="urn:microsoft.com/office/officeart/2005/8/layout/hierarchy2"/>
    <dgm:cxn modelId="{C3C78491-7B16-4DCD-804C-D6D1696D7763}" type="presParOf" srcId="{F03634CA-FA66-4664-973E-92FEFF3D4978}" destId="{6C574719-CEF3-47AB-918B-5DCDF1943C2D}" srcOrd="5" destOrd="0" presId="urn:microsoft.com/office/officeart/2005/8/layout/hierarchy2"/>
    <dgm:cxn modelId="{4647CF41-8447-4F0C-9D2A-EF9336220777}" type="presParOf" srcId="{6C574719-CEF3-47AB-918B-5DCDF1943C2D}" destId="{5866BABB-71F4-49F3-9C18-CB3A43D125D0}" srcOrd="0" destOrd="0" presId="urn:microsoft.com/office/officeart/2005/8/layout/hierarchy2"/>
    <dgm:cxn modelId="{28E0BD31-E694-4B40-BCFB-2398365737FA}" type="presParOf" srcId="{6C574719-CEF3-47AB-918B-5DCDF1943C2D}" destId="{5ABB45DA-B63C-4F25-9BE9-DDAB63899C9A}" srcOrd="1" destOrd="0" presId="urn:microsoft.com/office/officeart/2005/8/layout/hierarchy2"/>
    <dgm:cxn modelId="{F563CE86-519E-47A7-9955-9EBB1F4C5339}" type="presParOf" srcId="{5ABB45DA-B63C-4F25-9BE9-DDAB63899C9A}" destId="{3CDFF20A-924E-4387-B118-73D33820AEE3}" srcOrd="0" destOrd="0" presId="urn:microsoft.com/office/officeart/2005/8/layout/hierarchy2"/>
    <dgm:cxn modelId="{F3E3BB59-10B7-4F15-96D5-AEA1C2286EF7}" type="presParOf" srcId="{3CDFF20A-924E-4387-B118-73D33820AEE3}" destId="{9D1A45DF-24BC-4FD6-B6A9-F89A832B695B}" srcOrd="0" destOrd="0" presId="urn:microsoft.com/office/officeart/2005/8/layout/hierarchy2"/>
    <dgm:cxn modelId="{EDA5756E-BBFC-4B92-9137-87588D319D8B}" type="presParOf" srcId="{5ABB45DA-B63C-4F25-9BE9-DDAB63899C9A}" destId="{A82AE23B-66B1-4D96-B375-73B38600824B}" srcOrd="1" destOrd="0" presId="urn:microsoft.com/office/officeart/2005/8/layout/hierarchy2"/>
    <dgm:cxn modelId="{CB6D571F-C5D1-4A35-8397-D99F71559E59}" type="presParOf" srcId="{A82AE23B-66B1-4D96-B375-73B38600824B}" destId="{25C42BFD-4AA1-4AF6-ACD0-74FAE21C1A8C}" srcOrd="0" destOrd="0" presId="urn:microsoft.com/office/officeart/2005/8/layout/hierarchy2"/>
    <dgm:cxn modelId="{EB93D98C-324F-47EB-9310-EB34D08273FD}" type="presParOf" srcId="{A82AE23B-66B1-4D96-B375-73B38600824B}" destId="{44CA7C70-7A9D-4766-B4BC-AECFB28A0DD3}" srcOrd="1" destOrd="0" presId="urn:microsoft.com/office/officeart/2005/8/layout/hierarchy2"/>
    <dgm:cxn modelId="{90548376-4DA2-4005-AFD4-CBCDBC326AB3}" type="presParOf" srcId="{44CA7C70-7A9D-4766-B4BC-AECFB28A0DD3}" destId="{1099E4D5-AC71-4AEA-AC87-6C49731B3E64}" srcOrd="0" destOrd="0" presId="urn:microsoft.com/office/officeart/2005/8/layout/hierarchy2"/>
    <dgm:cxn modelId="{83A62BE8-A100-4C7D-80BC-F67FA2F92452}" type="presParOf" srcId="{1099E4D5-AC71-4AEA-AC87-6C49731B3E64}" destId="{A59B6420-8771-4131-A848-65E932332895}" srcOrd="0" destOrd="0" presId="urn:microsoft.com/office/officeart/2005/8/layout/hierarchy2"/>
    <dgm:cxn modelId="{F7F13B2E-B695-4505-ADD9-10B0A193BBB2}" type="presParOf" srcId="{44CA7C70-7A9D-4766-B4BC-AECFB28A0DD3}" destId="{B7E585A1-A319-436C-B01C-47FD8C6A57A4}" srcOrd="1" destOrd="0" presId="urn:microsoft.com/office/officeart/2005/8/layout/hierarchy2"/>
    <dgm:cxn modelId="{6B511617-13AF-43D5-8600-F77122D734AE}" type="presParOf" srcId="{B7E585A1-A319-436C-B01C-47FD8C6A57A4}" destId="{07F2CFB4-0A38-4566-A6B7-9AF17E0A1B75}" srcOrd="0" destOrd="0" presId="urn:microsoft.com/office/officeart/2005/8/layout/hierarchy2"/>
    <dgm:cxn modelId="{BB1BA29E-66E4-4A65-BFD5-849D62AEBD67}" type="presParOf" srcId="{B7E585A1-A319-436C-B01C-47FD8C6A57A4}" destId="{270385FE-9F11-41AC-90E9-4808C524DFA1}" srcOrd="1" destOrd="0" presId="urn:microsoft.com/office/officeart/2005/8/layout/hierarchy2"/>
    <dgm:cxn modelId="{1721975D-353C-44D0-8EA2-26FECA6C4F37}" type="presParOf" srcId="{44CA7C70-7A9D-4766-B4BC-AECFB28A0DD3}" destId="{31C0C09E-E496-4A3D-96BD-624B26D47F7C}" srcOrd="2" destOrd="0" presId="urn:microsoft.com/office/officeart/2005/8/layout/hierarchy2"/>
    <dgm:cxn modelId="{CE54B47A-CC6F-4A01-8C85-72B18134774E}" type="presParOf" srcId="{31C0C09E-E496-4A3D-96BD-624B26D47F7C}" destId="{B68E302E-CF56-4C50-84DF-49DD963DD7D0}" srcOrd="0" destOrd="0" presId="urn:microsoft.com/office/officeart/2005/8/layout/hierarchy2"/>
    <dgm:cxn modelId="{C56B8C92-55BC-41E3-A323-811BE6575629}" type="presParOf" srcId="{44CA7C70-7A9D-4766-B4BC-AECFB28A0DD3}" destId="{8912E133-AE3E-46F3-95E9-D413D4F95CF8}" srcOrd="3" destOrd="0" presId="urn:microsoft.com/office/officeart/2005/8/layout/hierarchy2"/>
    <dgm:cxn modelId="{67CB614A-0EBD-42EC-A20E-2817F5E34910}" type="presParOf" srcId="{8912E133-AE3E-46F3-95E9-D413D4F95CF8}" destId="{7156FC47-29BF-4D8F-9AF8-10866E5546D9}" srcOrd="0" destOrd="0" presId="urn:microsoft.com/office/officeart/2005/8/layout/hierarchy2"/>
    <dgm:cxn modelId="{8610E786-8D10-44F1-B303-E1C9D2BABEF3}" type="presParOf" srcId="{8912E133-AE3E-46F3-95E9-D413D4F95CF8}" destId="{0DCE45E3-141A-494A-8650-58D59533C47A}" srcOrd="1" destOrd="0" presId="urn:microsoft.com/office/officeart/2005/8/layout/hierarchy2"/>
    <dgm:cxn modelId="{198F86CF-37C0-4C6A-B0E2-67819A83A67F}" type="presParOf" srcId="{44CA7C70-7A9D-4766-B4BC-AECFB28A0DD3}" destId="{69A9B791-F696-4444-853E-79389CC281C4}" srcOrd="4" destOrd="0" presId="urn:microsoft.com/office/officeart/2005/8/layout/hierarchy2"/>
    <dgm:cxn modelId="{05ED299B-97E6-4F88-B12B-C22855078D6E}" type="presParOf" srcId="{69A9B791-F696-4444-853E-79389CC281C4}" destId="{E9D3A4D4-D314-4D9B-B0C9-41220716081F}" srcOrd="0" destOrd="0" presId="urn:microsoft.com/office/officeart/2005/8/layout/hierarchy2"/>
    <dgm:cxn modelId="{1CE3109F-F46B-4E36-BC89-ED34486E7123}" type="presParOf" srcId="{44CA7C70-7A9D-4766-B4BC-AECFB28A0DD3}" destId="{908FFCC5-752E-458C-8AC2-65EAB1FB9629}" srcOrd="5" destOrd="0" presId="urn:microsoft.com/office/officeart/2005/8/layout/hierarchy2"/>
    <dgm:cxn modelId="{1C3706A4-6FE5-4AE7-8230-9B291D4D0D72}" type="presParOf" srcId="{908FFCC5-752E-458C-8AC2-65EAB1FB9629}" destId="{8A1FD91B-20CA-4E7D-BEA9-BA135C1629FE}" srcOrd="0" destOrd="0" presId="urn:microsoft.com/office/officeart/2005/8/layout/hierarchy2"/>
    <dgm:cxn modelId="{B777974F-991F-4A60-802C-F35366F8AE12}" type="presParOf" srcId="{908FFCC5-752E-458C-8AC2-65EAB1FB9629}" destId="{417C6355-8788-40BB-ACCB-B82F295035AB}" srcOrd="1" destOrd="0" presId="urn:microsoft.com/office/officeart/2005/8/layout/hierarchy2"/>
    <dgm:cxn modelId="{1664129D-A928-46BD-8095-A5362A19DBD0}" type="presParOf" srcId="{44CA7C70-7A9D-4766-B4BC-AECFB28A0DD3}" destId="{30E29B35-8F59-43DA-86D6-2D9B5EFBC69C}" srcOrd="6" destOrd="0" presId="urn:microsoft.com/office/officeart/2005/8/layout/hierarchy2"/>
    <dgm:cxn modelId="{E4C01343-AF6D-4759-9ED6-20010957FAE5}" type="presParOf" srcId="{30E29B35-8F59-43DA-86D6-2D9B5EFBC69C}" destId="{EFED2A52-77F9-4A96-92DE-7F8F53E7977D}" srcOrd="0" destOrd="0" presId="urn:microsoft.com/office/officeart/2005/8/layout/hierarchy2"/>
    <dgm:cxn modelId="{D88EDB0C-0F0B-41DE-B69D-2E98F91205D2}" type="presParOf" srcId="{44CA7C70-7A9D-4766-B4BC-AECFB28A0DD3}" destId="{5AB88528-3F45-440B-8025-672D12DEA933}" srcOrd="7" destOrd="0" presId="urn:microsoft.com/office/officeart/2005/8/layout/hierarchy2"/>
    <dgm:cxn modelId="{2ED5E982-0962-463D-BA35-8B9FB1723E90}" type="presParOf" srcId="{5AB88528-3F45-440B-8025-672D12DEA933}" destId="{E1CE069E-D606-4817-8C9D-E2BE2FFC4B20}" srcOrd="0" destOrd="0" presId="urn:microsoft.com/office/officeart/2005/8/layout/hierarchy2"/>
    <dgm:cxn modelId="{0F2BEAA0-5E57-4477-9CFA-440AE477D77A}" type="presParOf" srcId="{5AB88528-3F45-440B-8025-672D12DEA933}" destId="{A26DE611-423E-45FE-BBF6-CEE63C92EE4C}" srcOrd="1" destOrd="0" presId="urn:microsoft.com/office/officeart/2005/8/layout/hierarchy2"/>
    <dgm:cxn modelId="{357D0652-794D-4321-A2C7-C96665BA0B74}" type="presParOf" srcId="{5ABB45DA-B63C-4F25-9BE9-DDAB63899C9A}" destId="{C839A9DB-2091-4588-99DE-172AD797EBAD}" srcOrd="2" destOrd="0" presId="urn:microsoft.com/office/officeart/2005/8/layout/hierarchy2"/>
    <dgm:cxn modelId="{9D230D0A-28E4-4BBA-A72A-2C9F4CBF1EA7}" type="presParOf" srcId="{C839A9DB-2091-4588-99DE-172AD797EBAD}" destId="{3EA646EC-1596-429F-8614-21DB99844B08}" srcOrd="0" destOrd="0" presId="urn:microsoft.com/office/officeart/2005/8/layout/hierarchy2"/>
    <dgm:cxn modelId="{FE1F0D17-A686-41EF-8414-1410647E7E28}" type="presParOf" srcId="{5ABB45DA-B63C-4F25-9BE9-DDAB63899C9A}" destId="{75F00F63-5A07-4FEB-8513-3B7A229FF633}" srcOrd="3" destOrd="0" presId="urn:microsoft.com/office/officeart/2005/8/layout/hierarchy2"/>
    <dgm:cxn modelId="{1A580636-4373-4A69-9D95-821938ADAEC4}" type="presParOf" srcId="{75F00F63-5A07-4FEB-8513-3B7A229FF633}" destId="{2ED6FFFA-2569-422D-A483-93FC23E66093}" srcOrd="0" destOrd="0" presId="urn:microsoft.com/office/officeart/2005/8/layout/hierarchy2"/>
    <dgm:cxn modelId="{E9F54F91-1D5E-4F0E-9910-23D3E28A8EF4}" type="presParOf" srcId="{75F00F63-5A07-4FEB-8513-3B7A229FF633}" destId="{83CFF0AA-5659-4F44-AE3B-7A279652D51C}" srcOrd="1" destOrd="0" presId="urn:microsoft.com/office/officeart/2005/8/layout/hierarchy2"/>
    <dgm:cxn modelId="{1EB5DA84-FB7C-4ACB-A0FB-6CD1CD7EAEE4}" type="presParOf" srcId="{83CFF0AA-5659-4F44-AE3B-7A279652D51C}" destId="{7C98F043-8A52-47A8-98B1-22CFBD9ED88E}" srcOrd="0" destOrd="0" presId="urn:microsoft.com/office/officeart/2005/8/layout/hierarchy2"/>
    <dgm:cxn modelId="{10F5797D-D79F-453F-9BBD-022794F4FE26}" type="presParOf" srcId="{7C98F043-8A52-47A8-98B1-22CFBD9ED88E}" destId="{0DC6DE51-C055-4E55-8ECF-E6FEBE1B88AF}" srcOrd="0" destOrd="0" presId="urn:microsoft.com/office/officeart/2005/8/layout/hierarchy2"/>
    <dgm:cxn modelId="{C10B49EF-A46A-4354-BE86-201B3E8200DB}" type="presParOf" srcId="{83CFF0AA-5659-4F44-AE3B-7A279652D51C}" destId="{347FFB03-443C-4B67-AFE9-C2B5A0AA430D}" srcOrd="1" destOrd="0" presId="urn:microsoft.com/office/officeart/2005/8/layout/hierarchy2"/>
    <dgm:cxn modelId="{C5D00C99-8296-4BEA-9917-496A0906659F}" type="presParOf" srcId="{347FFB03-443C-4B67-AFE9-C2B5A0AA430D}" destId="{77449B82-58CC-4845-B4B2-523C5AC1B9BA}" srcOrd="0" destOrd="0" presId="urn:microsoft.com/office/officeart/2005/8/layout/hierarchy2"/>
    <dgm:cxn modelId="{797CC943-3E1F-41C5-BEDC-D0BB337C9461}" type="presParOf" srcId="{347FFB03-443C-4B67-AFE9-C2B5A0AA430D}" destId="{E5959949-9B10-441C-B7DB-E916D32E4A7B}" srcOrd="1" destOrd="0" presId="urn:microsoft.com/office/officeart/2005/8/layout/hierarchy2"/>
    <dgm:cxn modelId="{EEF804E6-2B71-422C-A23B-18F5F0BE0972}" type="presParOf" srcId="{83CFF0AA-5659-4F44-AE3B-7A279652D51C}" destId="{B823969F-CD76-44C3-A825-3B2CE963115C}" srcOrd="2" destOrd="0" presId="urn:microsoft.com/office/officeart/2005/8/layout/hierarchy2"/>
    <dgm:cxn modelId="{7EF6B7CB-AA6D-424A-8735-C7D2B9BD18C1}" type="presParOf" srcId="{B823969F-CD76-44C3-A825-3B2CE963115C}" destId="{89C31626-57C0-45F5-9B20-C55165AF3E5D}" srcOrd="0" destOrd="0" presId="urn:microsoft.com/office/officeart/2005/8/layout/hierarchy2"/>
    <dgm:cxn modelId="{E0AD1762-20CD-4B9D-A9C0-90EB37A51A32}" type="presParOf" srcId="{83CFF0AA-5659-4F44-AE3B-7A279652D51C}" destId="{4BDC2F6E-2298-4847-9B06-3CADE5BC004B}" srcOrd="3" destOrd="0" presId="urn:microsoft.com/office/officeart/2005/8/layout/hierarchy2"/>
    <dgm:cxn modelId="{99459D5D-4891-4FF5-BE92-17A199B2F6AB}" type="presParOf" srcId="{4BDC2F6E-2298-4847-9B06-3CADE5BC004B}" destId="{30AF49C3-7824-4D55-8CAE-53D61531BE6E}" srcOrd="0" destOrd="0" presId="urn:microsoft.com/office/officeart/2005/8/layout/hierarchy2"/>
    <dgm:cxn modelId="{9A536054-60C5-493A-83E6-10BF9805A1E0}" type="presParOf" srcId="{4BDC2F6E-2298-4847-9B06-3CADE5BC004B}" destId="{64BF4E73-885F-4F66-9B75-CEF4046FF4B3}" srcOrd="1" destOrd="0" presId="urn:microsoft.com/office/officeart/2005/8/layout/hierarchy2"/>
    <dgm:cxn modelId="{5660065D-6677-4B68-96C4-CA22A888CAB2}" type="presParOf" srcId="{83CFF0AA-5659-4F44-AE3B-7A279652D51C}" destId="{28FA624E-C0AE-4377-B686-A253FD3832F8}" srcOrd="4" destOrd="0" presId="urn:microsoft.com/office/officeart/2005/8/layout/hierarchy2"/>
    <dgm:cxn modelId="{A393D1C3-10E0-4789-9853-E6CB180EB71D}" type="presParOf" srcId="{28FA624E-C0AE-4377-B686-A253FD3832F8}" destId="{18DB7623-7929-4E83-AF71-D9A2DE7A9B5F}" srcOrd="0" destOrd="0" presId="urn:microsoft.com/office/officeart/2005/8/layout/hierarchy2"/>
    <dgm:cxn modelId="{1085A994-2738-4B2A-B837-1A40F32CD81F}" type="presParOf" srcId="{83CFF0AA-5659-4F44-AE3B-7A279652D51C}" destId="{EACD07DF-AB4E-4243-9562-FF5D9C9A0A44}" srcOrd="5" destOrd="0" presId="urn:microsoft.com/office/officeart/2005/8/layout/hierarchy2"/>
    <dgm:cxn modelId="{2FAA841D-812C-4FC4-9814-F6C879931BFD}" type="presParOf" srcId="{EACD07DF-AB4E-4243-9562-FF5D9C9A0A44}" destId="{148A4EB7-35E5-40E7-906E-3637F902322E}" srcOrd="0" destOrd="0" presId="urn:microsoft.com/office/officeart/2005/8/layout/hierarchy2"/>
    <dgm:cxn modelId="{95D47C23-D2AB-4CC4-AC69-5A659F9515F9}" type="presParOf" srcId="{EACD07DF-AB4E-4243-9562-FF5D9C9A0A44}" destId="{B103860B-B761-4B47-9FDD-4F1455BE374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9BE7BC6-1710-4CCE-87D9-2463DA75195D}" type="doc">
      <dgm:prSet loTypeId="urn:microsoft.com/office/officeart/2005/8/layout/hierarchy2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B2987C6D-49C9-4965-9936-593C3FBB5F75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Promover qualidade do Transporte Motorizado</a:t>
          </a:r>
          <a:endParaRPr lang="pt-BR" sz="1600" dirty="0">
            <a:solidFill>
              <a:schemeClr val="tx1"/>
            </a:solidFill>
          </a:endParaRPr>
        </a:p>
      </dgm:t>
    </dgm:pt>
    <dgm:pt modelId="{351FE528-342C-4A71-85DB-A5B4F20E0E74}" type="parTrans" cxnId="{C3544287-63AE-426F-8D92-9D7D793BB8B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A9A6628-A985-4607-91A6-D4EB575613ED}" type="sibTrans" cxnId="{C3544287-63AE-426F-8D92-9D7D793BB8B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67148EB-EF08-4C62-B77A-276461D5853A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Assegurar boas condições do transporte coletivo</a:t>
          </a:r>
          <a:endParaRPr lang="pt-BR" sz="1600" dirty="0">
            <a:solidFill>
              <a:schemeClr val="tx1"/>
            </a:solidFill>
          </a:endParaRPr>
        </a:p>
      </dgm:t>
    </dgm:pt>
    <dgm:pt modelId="{FB1CAF0A-DAF6-4185-8324-647301E82178}" type="parTrans" cxnId="{78486980-48FA-478C-8F78-75CB822DBDB3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9308E8CD-F1B1-44EA-BDA1-9D7D8CCF7C07}" type="sibTrans" cxnId="{78486980-48FA-478C-8F78-75CB822DBDB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F1DD42C-A780-4975-BAC2-5AF7164E3577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Melhor aproveitamento dos espaços públicos</a:t>
          </a:r>
          <a:endParaRPr lang="pt-BR" sz="1600" dirty="0">
            <a:solidFill>
              <a:schemeClr val="tx1"/>
            </a:solidFill>
          </a:endParaRPr>
        </a:p>
      </dgm:t>
    </dgm:pt>
    <dgm:pt modelId="{761FEAC7-9B5F-4189-93ED-172510BCCCF3}" type="parTrans" cxnId="{302B2646-7A4F-48E9-9BCC-C11B3C804AB7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D17161C-9693-47FA-847B-FF5B8D7E6DF0}" type="sibTrans" cxnId="{302B2646-7A4F-48E9-9BCC-C11B3C804AB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F71B9B5C-6729-438E-B7D4-F9496920C5BC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Assegurar boas condições para circulação de cargas</a:t>
          </a:r>
          <a:endParaRPr lang="pt-BR" sz="1600" dirty="0">
            <a:solidFill>
              <a:schemeClr val="tx1"/>
            </a:solidFill>
          </a:endParaRPr>
        </a:p>
      </dgm:t>
    </dgm:pt>
    <dgm:pt modelId="{A5FF40AB-5AD9-42F3-84AD-F9B0D32909DB}" type="parTrans" cxnId="{20E0DD27-025F-42BC-AF7A-EDC0C67794CB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DAE369B0-D4C0-4AFA-BFEA-342B5F844199}" type="sibTrans" cxnId="{20E0DD27-025F-42BC-AF7A-EDC0C67794CB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77B9741-FDCC-46F8-9F87-74EEA8406A13}">
      <dgm:prSet custT="1"/>
      <dgm:spPr>
        <a:solidFill>
          <a:srgbClr val="C5E0B4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Organização da infraestrutura viária</a:t>
          </a:r>
        </a:p>
      </dgm:t>
    </dgm:pt>
    <dgm:pt modelId="{0476D3D7-5C05-4C65-8422-219C13A13D9C}" type="parTrans" cxnId="{0522388D-05C4-4217-9C9B-5A797608DB6A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0E4A74A-7E86-4A0D-B887-DF82BC72B9EE}" type="sibTrans" cxnId="{0522388D-05C4-4217-9C9B-5A797608DB6A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5D1BD2A-43E1-46A3-9B33-25A52DDD9E31}">
      <dgm:prSet custT="1"/>
      <dgm:spPr>
        <a:solidFill>
          <a:srgbClr val="C5E0B4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Melhoria das condições de trânsito</a:t>
          </a:r>
        </a:p>
      </dgm:t>
    </dgm:pt>
    <dgm:pt modelId="{789C0225-A038-4ED8-BA59-EBAE228F3E8A}" type="parTrans" cxnId="{218518FC-3640-4FCC-AEC4-0A7CC6566CF2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912610F-ED20-449A-8EB7-CEF2BB7AFC91}" type="sibTrans" cxnId="{218518FC-3640-4FCC-AEC4-0A7CC6566CF2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B0BBED77-A6D0-4F55-A55A-215B27C01AAD}">
      <dgm:prSet custT="1"/>
      <dgm:spPr>
        <a:solidFill>
          <a:srgbClr val="FFE699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Separação do trânsito local do intermunicipal</a:t>
          </a:r>
        </a:p>
      </dgm:t>
    </dgm:pt>
    <dgm:pt modelId="{31A415E1-DB37-4881-8D3F-F7E1C6921E13}" type="parTrans" cxnId="{FCCC6A16-E01E-4A61-BA06-CB9FBC01F84E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C7AC1C6C-83B3-4D98-B1CE-C74E4BB05A81}" type="sibTrans" cxnId="{FCCC6A16-E01E-4A61-BA06-CB9FBC01F84E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05D7CD0-4C41-42C2-A907-54EDC3547011}">
      <dgm:prSet custT="1"/>
      <dgm:spPr>
        <a:solidFill>
          <a:srgbClr val="FFE699"/>
        </a:solidFill>
      </dgm:spPr>
      <dgm:t>
        <a:bodyPr/>
        <a:lstStyle/>
        <a:p>
          <a:r>
            <a:rPr lang="pt-BR" sz="1400" b="0" i="0" u="none" dirty="0">
              <a:solidFill>
                <a:schemeClr val="tx1"/>
              </a:solidFill>
            </a:rPr>
            <a:t>Priorização do modo coletivo na circulação viária</a:t>
          </a:r>
          <a:endParaRPr lang="pt-BR" sz="1400" dirty="0">
            <a:solidFill>
              <a:schemeClr val="tx1"/>
            </a:solidFill>
          </a:endParaRPr>
        </a:p>
      </dgm:t>
    </dgm:pt>
    <dgm:pt modelId="{710D850B-EF03-499D-943B-CE1260F887C0}" type="parTrans" cxnId="{A1B0BB9B-6EBE-4DDB-B4B1-2176AB8DFE50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94D3BF6-749D-42A5-B4E1-B1AF78C95A00}" type="sibTrans" cxnId="{A1B0BB9B-6EBE-4DDB-B4B1-2176AB8DFE50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01B30DC-9B37-4CFE-AE5D-29F4A5B8D15D}">
      <dgm:prSet custT="1"/>
      <dgm:spPr>
        <a:solidFill>
          <a:srgbClr val="FFE699"/>
        </a:solidFill>
      </dgm:spPr>
      <dgm:t>
        <a:bodyPr/>
        <a:lstStyle/>
        <a:p>
          <a:r>
            <a:rPr lang="pt-BR" sz="1400" b="0" i="0" u="none" dirty="0">
              <a:solidFill>
                <a:schemeClr val="tx1"/>
              </a:solidFill>
            </a:rPr>
            <a:t>Aproveitar o potencial de receitas acessórias dos terminais</a:t>
          </a:r>
          <a:endParaRPr lang="pt-BR" sz="1400" dirty="0">
            <a:solidFill>
              <a:schemeClr val="tx1"/>
            </a:solidFill>
          </a:endParaRPr>
        </a:p>
      </dgm:t>
    </dgm:pt>
    <dgm:pt modelId="{DECC491C-1BCE-453A-AB5B-5B93D6BC9DA8}" type="parTrans" cxnId="{C68B45C1-85A6-4A1A-8FEA-D8A6BBBC5DDC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94BB0B8-A7AF-444B-B1EB-A6AAE6C58EF3}" type="sibTrans" cxnId="{C68B45C1-85A6-4A1A-8FEA-D8A6BBBC5DD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14AAAB6-62BC-48B9-BC3A-1F8C07738C03}">
      <dgm:prSet custT="1"/>
      <dgm:spPr>
        <a:solidFill>
          <a:srgbClr val="FFE699"/>
        </a:solidFill>
      </dgm:spPr>
      <dgm:t>
        <a:bodyPr/>
        <a:lstStyle/>
        <a:p>
          <a:r>
            <a:rPr lang="pt-BR" sz="1400" b="0" i="0" u="none" dirty="0">
              <a:solidFill>
                <a:schemeClr val="tx1"/>
              </a:solidFill>
            </a:rPr>
            <a:t>Melhoria da Gestão do Transporte</a:t>
          </a:r>
          <a:endParaRPr lang="pt-BR" sz="1400" dirty="0">
            <a:solidFill>
              <a:schemeClr val="tx1"/>
            </a:solidFill>
          </a:endParaRPr>
        </a:p>
      </dgm:t>
    </dgm:pt>
    <dgm:pt modelId="{4D800AF3-46D8-4B78-9DD7-8027B7F8706F}" type="parTrans" cxnId="{83420C8B-E7F3-49D0-9DE1-5C90DA2955FE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AAF34D1-153D-41BB-B0AD-473FA0084366}" type="sibTrans" cxnId="{83420C8B-E7F3-49D0-9DE1-5C90DA2955FE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BE8263F-0450-4390-9313-CB6F21AB2D7A}">
      <dgm:prSet custT="1"/>
      <dgm:spPr>
        <a:solidFill>
          <a:srgbClr val="C5E0B4"/>
        </a:solidFill>
      </dgm:spPr>
      <dgm:t>
        <a:bodyPr/>
        <a:lstStyle/>
        <a:p>
          <a:r>
            <a:rPr lang="pt-BR" sz="1400" b="0" i="0" u="none" dirty="0">
              <a:solidFill>
                <a:schemeClr val="tx1"/>
              </a:solidFill>
            </a:rPr>
            <a:t>Melhoria da comunicação do sistema de transporte coletivo</a:t>
          </a:r>
          <a:endParaRPr lang="pt-BR" sz="1400" dirty="0">
            <a:solidFill>
              <a:schemeClr val="tx1"/>
            </a:solidFill>
          </a:endParaRPr>
        </a:p>
      </dgm:t>
    </dgm:pt>
    <dgm:pt modelId="{E56AD9F3-B4B8-4766-B95E-ED25D4C12B50}" type="parTrans" cxnId="{9474ADD3-A547-49DC-9436-5C4D6A3D2A0F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B0CFF310-74F9-4C8E-A1BB-02CB35A9E93B}" type="sibTrans" cxnId="{9474ADD3-A547-49DC-9436-5C4D6A3D2A0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C2DC840E-2B7B-4193-A63A-36B170AF2C39}">
      <dgm:prSet custT="1"/>
      <dgm:spPr>
        <a:solidFill>
          <a:srgbClr val="C5E0B4"/>
        </a:solidFill>
      </dgm:spPr>
      <dgm:t>
        <a:bodyPr/>
        <a:lstStyle/>
        <a:p>
          <a:r>
            <a:rPr lang="pt-BR" sz="1400" b="0" i="0" u="none" dirty="0">
              <a:solidFill>
                <a:schemeClr val="tx1"/>
              </a:solidFill>
            </a:rPr>
            <a:t>Ampliação do recorte do perímetro de estacionamento rotativo</a:t>
          </a:r>
          <a:endParaRPr lang="pt-BR" sz="1400" dirty="0">
            <a:solidFill>
              <a:schemeClr val="tx1"/>
            </a:solidFill>
          </a:endParaRPr>
        </a:p>
      </dgm:t>
    </dgm:pt>
    <dgm:pt modelId="{4185B934-EFE2-45CE-A956-E83724AF23E8}" type="parTrans" cxnId="{0A830045-F94E-4BB4-AD2A-372708425C97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14FD5276-8E5B-4A26-BFF0-3BD9674F0E8A}" type="sibTrans" cxnId="{0A830045-F94E-4BB4-AD2A-372708425C9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3C28CD3-5B80-4F76-BC43-34599F8E67D7}">
      <dgm:prSet custT="1"/>
      <dgm:spPr>
        <a:solidFill>
          <a:srgbClr val="C5E0B4"/>
        </a:solidFill>
      </dgm:spPr>
      <dgm:t>
        <a:bodyPr/>
        <a:lstStyle/>
        <a:p>
          <a:r>
            <a:rPr lang="pt-BR" sz="1400" b="0" i="0" u="none" dirty="0">
              <a:solidFill>
                <a:schemeClr val="tx1"/>
              </a:solidFill>
            </a:rPr>
            <a:t>Regulamentar a circulação de cargas</a:t>
          </a:r>
          <a:endParaRPr lang="pt-BR" sz="1400" dirty="0">
            <a:solidFill>
              <a:schemeClr val="tx1"/>
            </a:solidFill>
          </a:endParaRPr>
        </a:p>
      </dgm:t>
    </dgm:pt>
    <dgm:pt modelId="{561E418D-FB58-415F-A648-3848DDF1842F}" type="parTrans" cxnId="{84DC35EA-FD0B-4B7B-9863-42E110264E76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C7EE39A1-3E69-4E1D-9D29-F91C4C444772}" type="sibTrans" cxnId="{84DC35EA-FD0B-4B7B-9863-42E110264E76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48D7844-FBAD-4C29-9176-A2AD194D7450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Assegurar boas condições da infraestrutura viária</a:t>
          </a:r>
          <a:endParaRPr lang="pt-BR" sz="1600" dirty="0">
            <a:solidFill>
              <a:schemeClr val="tx1"/>
            </a:solidFill>
          </a:endParaRPr>
        </a:p>
      </dgm:t>
    </dgm:pt>
    <dgm:pt modelId="{6059153C-CE8A-4729-A9CB-473D33A652E8}" type="sibTrans" cxnId="{E7C23AC6-EA35-448D-83F7-FFB1803C682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D1AB4A47-FA32-4556-A40A-44CA63E39A81}" type="parTrans" cxnId="{E7C23AC6-EA35-448D-83F7-FFB1803C6827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DFADE1B-1E6D-40F1-A181-33C8CDA31DDB}">
      <dgm:prSet custT="1"/>
      <dgm:spPr>
        <a:solidFill>
          <a:srgbClr val="FFCC66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Reorganização da Hierarquia viária</a:t>
          </a:r>
        </a:p>
      </dgm:t>
    </dgm:pt>
    <dgm:pt modelId="{8B1EDE4B-807C-4DAB-8630-B5A784C479BB}" type="parTrans" cxnId="{849D2EEC-BCF6-450D-A178-A7163350F706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19D185F9-DA3C-4896-B5E8-B073D3612D68}" type="sibTrans" cxnId="{849D2EEC-BCF6-450D-A178-A7163350F706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3B88AB6-4D4E-4A2D-8D36-DEE5C2A7FA2E}">
      <dgm:prSet custT="1"/>
      <dgm:spPr>
        <a:solidFill>
          <a:srgbClr val="FFCC66"/>
        </a:solidFill>
        <a:ln w="38100" cap="flat" cmpd="sng" algn="ctr">
          <a:noFill/>
          <a:prstDash val="solid"/>
        </a:ln>
        <a:effectLst/>
      </dgm:spPr>
      <dgm:t>
        <a:bodyPr spcFirstLastPara="0" vert="horz" wrap="square" lIns="8890" tIns="8890" rIns="8890" bIns="8890" numCol="1" spcCol="1270" anchor="ctr" anchorCtr="0"/>
        <a:lstStyle/>
        <a:p>
          <a:r>
            <a:rPr lang="pt-BR" sz="1400" kern="1200" dirty="0">
              <a:solidFill>
                <a:schemeClr val="tx1"/>
              </a:solidFill>
            </a:rPr>
            <a:t>Atribuir tecnologia computacional para </a:t>
          </a:r>
          <a:r>
            <a:rPr lang="pt-B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prevenção</a:t>
          </a:r>
          <a:r>
            <a:rPr lang="pt-BR" sz="1400" kern="1200" dirty="0">
              <a:solidFill>
                <a:schemeClr val="tx1"/>
              </a:solidFill>
            </a:rPr>
            <a:t> da qualidade da pavimentação</a:t>
          </a:r>
        </a:p>
      </dgm:t>
    </dgm:pt>
    <dgm:pt modelId="{DBF8E3B4-406D-4881-89B9-9E7FF7B37FE5}" type="parTrans" cxnId="{0E41DC08-4D4E-4600-BD78-AB4D7D6E3788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0002C053-89CD-4CD5-89BF-7EF1043102F9}" type="sibTrans" cxnId="{0E41DC08-4D4E-4600-BD78-AB4D7D6E3788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18B0669B-2FDE-4A42-ABC9-5C5798CF013D}">
      <dgm:prSet custT="1"/>
      <dgm:spPr>
        <a:solidFill>
          <a:srgbClr val="33CCC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Manutenção contínua das vias rurais (participação inclusiva, deslocamento de moradores e crianças até escolas)</a:t>
          </a:r>
        </a:p>
      </dgm:t>
    </dgm:pt>
    <dgm:pt modelId="{4A5F7712-FF46-4925-A781-8E4DC6FA4193}" type="parTrans" cxnId="{0E263FC4-00BC-4118-BE37-6B97DF9BA0F6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5971070-10E6-46D4-A9E6-07FC08513989}" type="sibTrans" cxnId="{0E263FC4-00BC-4118-BE37-6B97DF9BA0F6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1528F513-1824-464E-8E05-B9EF7B084A23}">
      <dgm:prSet custT="1"/>
      <dgm:spPr>
        <a:solidFill>
          <a:srgbClr val="33CCC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Construção do Anel viário</a:t>
          </a:r>
        </a:p>
      </dgm:t>
    </dgm:pt>
    <dgm:pt modelId="{3F191CBD-B214-410A-AA0C-2B2E791FE6DE}" type="parTrans" cxnId="{AE7432EB-BE6A-4CAA-B96A-90F55505733A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61DAA12-65F7-49D7-8C8B-0DC274A48979}" type="sibTrans" cxnId="{AE7432EB-BE6A-4CAA-B96A-90F55505733A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D7A8D082-AD39-4501-BCCF-7C1DDBCF7010}">
      <dgm:prSet custT="1"/>
      <dgm:spPr>
        <a:solidFill>
          <a:srgbClr val="33CCC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Ampliação dos corredores de ônibus</a:t>
          </a:r>
        </a:p>
      </dgm:t>
    </dgm:pt>
    <dgm:pt modelId="{1C07FD80-B2CC-4CCF-8FFB-06CA22ADAC43}" type="parTrans" cxnId="{E3A204F0-6CBC-426F-B7A2-1CF57D961F6E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7490D66-CB7A-43A5-93D4-EDE4AE59C238}" type="sibTrans" cxnId="{E3A204F0-6CBC-426F-B7A2-1CF57D961F6E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8141E8A-B223-4554-B46E-EB0C5F4CEFF0}">
      <dgm:prSet custT="1"/>
      <dgm:spPr>
        <a:solidFill>
          <a:srgbClr val="8FAAD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Definição de linhas diretas para atendimento de demanda de movimentos pendulares no horário de pico</a:t>
          </a:r>
        </a:p>
      </dgm:t>
    </dgm:pt>
    <dgm:pt modelId="{427050B1-85BE-4DDB-A289-158F95F756C3}" type="parTrans" cxnId="{BA51C2EE-2D09-4B75-ABF2-0037E11CC49F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1F80A4F4-6B82-4CCA-9170-5E17AE15139E}" type="sibTrans" cxnId="{BA51C2EE-2D09-4B75-ABF2-0037E11CC49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C926B2D-1000-4C82-BCF1-FB13F615DC3D}">
      <dgm:prSet custT="1"/>
      <dgm:spPr>
        <a:solidFill>
          <a:srgbClr val="33CCC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Aumento da frequência dos ônibus</a:t>
          </a:r>
        </a:p>
      </dgm:t>
    </dgm:pt>
    <dgm:pt modelId="{7824AD4E-7405-42C0-9413-DAEA91F4A61D}" type="parTrans" cxnId="{9CB5F83D-39D1-440E-94D1-32AE2C3DB68D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7A85018-13B6-455B-9747-8A19B68A44D6}" type="sibTrans" cxnId="{9CB5F83D-39D1-440E-94D1-32AE2C3DB68D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B112A319-2825-483F-B26A-2B1DDB8C658F}">
      <dgm:prSet custT="1"/>
      <dgm:spPr>
        <a:solidFill>
          <a:srgbClr val="8FAAD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Aproveitamento de publicidade, varejo e empreendimentos imobiliários associados </a:t>
          </a:r>
        </a:p>
      </dgm:t>
    </dgm:pt>
    <dgm:pt modelId="{AF82C673-D966-4C52-AF2F-B55CE790CA9A}" type="parTrans" cxnId="{989C3FC8-2048-4EBF-8096-C50413402385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B843F65-48F4-498F-94A5-3619C63659F5}" type="sibTrans" cxnId="{989C3FC8-2048-4EBF-8096-C50413402385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BA6F0BB-50AC-464A-90E5-DB84D08D7B1F}">
      <dgm:prSet custT="1"/>
      <dgm:spPr>
        <a:solidFill>
          <a:srgbClr val="33CCC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Concessão dos terminais</a:t>
          </a:r>
        </a:p>
      </dgm:t>
    </dgm:pt>
    <dgm:pt modelId="{853FC2C4-A579-4F8D-A1CA-32DFEA463E11}" type="parTrans" cxnId="{86C7ADDE-F81F-449D-9178-7F9A7AEE0763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85AC697-4EBF-4926-9A7B-6BD049F577DE}" type="sibTrans" cxnId="{86C7ADDE-F81F-449D-9178-7F9A7AEE076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9148E782-86E6-4BA6-B5B3-E5C5DD9B87C6}">
      <dgm:prSet custT="1"/>
      <dgm:spPr>
        <a:solidFill>
          <a:srgbClr val="33CCC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Concessão do serviço de ônibus</a:t>
          </a:r>
        </a:p>
      </dgm:t>
    </dgm:pt>
    <dgm:pt modelId="{0EF98981-31B5-4928-84FC-3A55C4A5D6BF}" type="parTrans" cxnId="{E93821A7-BF46-4293-BE83-7E0428AA5402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E9BA342-C621-4060-BD5D-5FDE3A8533CC}" type="sibTrans" cxnId="{E93821A7-BF46-4293-BE83-7E0428AA5402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1E8B79B7-6980-4B6E-AE62-54BF97760229}">
      <dgm:prSet custT="1"/>
      <dgm:spPr>
        <a:solidFill>
          <a:srgbClr val="FFCC66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Identificação das linhas em cada um dos pontos</a:t>
          </a:r>
        </a:p>
      </dgm:t>
    </dgm:pt>
    <dgm:pt modelId="{B3B2425B-7A48-4D29-A6E4-5BF91C2C13B2}" type="parTrans" cxnId="{4AE6054F-E179-4B92-B0D2-A7B212BB096A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1C3E0592-1CB6-488B-B0AA-C9569A844946}" type="sibTrans" cxnId="{4AE6054F-E179-4B92-B0D2-A7B212BB096A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E566A93-16C3-4497-B510-BABE5DD5507D}">
      <dgm:prSet custT="1"/>
      <dgm:spPr>
        <a:solidFill>
          <a:srgbClr val="FFCC66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Plataformas digitais informativas (compra de bilhetes/ informações do sistema)</a:t>
          </a:r>
        </a:p>
      </dgm:t>
    </dgm:pt>
    <dgm:pt modelId="{7479117E-0E2D-4284-A9D8-8394F75B8FA7}" type="parTrans" cxnId="{E266C41C-1307-4985-9468-64B4B5C45DEB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1D11AF13-AD5B-4F8E-B539-CDE9C538AF8B}" type="sibTrans" cxnId="{E266C41C-1307-4985-9468-64B4B5C45DEB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10EF7025-BAC7-4C36-B44C-689E3AA434A7}">
      <dgm:prSet custT="1"/>
      <dgm:spPr>
        <a:solidFill>
          <a:srgbClr val="FF9999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Associação com os aplicativos para compra de bilhetes e informações</a:t>
          </a:r>
        </a:p>
      </dgm:t>
    </dgm:pt>
    <dgm:pt modelId="{7C554B15-AD18-4DA5-BB08-70926E132651}" type="parTrans" cxnId="{C06018AB-FD24-42CA-89D7-DB537C475DF6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C89176B-9076-4445-9746-D73DB0212F82}" type="sibTrans" cxnId="{C06018AB-FD24-42CA-89D7-DB537C475DF6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F7178550-609C-4D6D-BE1E-5C498B6903F4}">
      <dgm:prSet custT="1"/>
      <dgm:spPr>
        <a:solidFill>
          <a:srgbClr val="8FAAD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Ampliação nas áreas centrais</a:t>
          </a:r>
        </a:p>
      </dgm:t>
    </dgm:pt>
    <dgm:pt modelId="{A91C6420-1A3E-463E-8DAB-D61DD1445703}" type="parTrans" cxnId="{733A7933-9305-478E-B7CC-EB9D91CD07D9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6CA69E5-7CD6-47C7-94A4-3A0D8BFE47AE}" type="sibTrans" cxnId="{733A7933-9305-478E-B7CC-EB9D91CD07D9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F2D4A934-FB1F-439B-A2FD-5311D10B1377}">
      <dgm:prSet custT="1"/>
      <dgm:spPr>
        <a:solidFill>
          <a:srgbClr val="8FAAD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Implemento nos eixos de transporte coletivo</a:t>
          </a:r>
        </a:p>
      </dgm:t>
    </dgm:pt>
    <dgm:pt modelId="{DE36D6DA-33A7-4CF0-917D-449146E5E9E3}" type="parTrans" cxnId="{A9ABA58B-B7B9-45D9-B321-E19BCD0B3E97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DEA3DB96-3000-4180-B30D-46B915371339}" type="sibTrans" cxnId="{A9ABA58B-B7B9-45D9-B321-E19BCD0B3E9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A55C85F-9543-4145-AADD-69559121FFC4}">
      <dgm:prSet custT="1"/>
      <dgm:spPr>
        <a:solidFill>
          <a:srgbClr val="8FAAD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Aumento da oferta de vagas de cargas e descargas nos centros e eixos de transporte</a:t>
          </a:r>
        </a:p>
      </dgm:t>
    </dgm:pt>
    <dgm:pt modelId="{C051263E-EB86-42F9-A505-65015C925374}" type="parTrans" cxnId="{5DE447F8-08DB-41DB-8F65-3666F205A895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A2DD7E3-74FA-4F4D-A5AF-2929A2A58AD4}" type="sibTrans" cxnId="{5DE447F8-08DB-41DB-8F65-3666F205A895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D018C17-3CBE-482C-89B5-86536FF2D32E}">
      <dgm:prSet custT="1"/>
      <dgm:spPr>
        <a:solidFill>
          <a:srgbClr val="FFCC66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Regulamentação dos horários de circulação dos caminhões nas avenidas além do centro</a:t>
          </a:r>
        </a:p>
      </dgm:t>
    </dgm:pt>
    <dgm:pt modelId="{BAE115F7-1777-4BDC-87C4-1B201026C1FC}" type="parTrans" cxnId="{7A4BE4A0-67A4-4E5F-A974-9BE63EEB0032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9B84EF8C-4C78-4F23-92EB-B3B71F7AFD21}" type="sibTrans" cxnId="{7A4BE4A0-67A4-4E5F-A974-9BE63EEB0032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88D1D79-CDC4-4DA2-B2FD-0AD33DE0D78C}">
      <dgm:prSet custT="1"/>
      <dgm:spPr>
        <a:solidFill>
          <a:srgbClr val="FFCC66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Garantia da acessibilidade universal do sistema de ônibus e terminais (NBR 9050)</a:t>
          </a:r>
        </a:p>
      </dgm:t>
    </dgm:pt>
    <dgm:pt modelId="{6C500057-9550-4529-A8E0-E40428F9A9DD}" type="parTrans" cxnId="{1488EE7E-27F2-4C80-BCD0-D1AE1EF64BA8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/>
        </a:p>
      </dgm:t>
    </dgm:pt>
    <dgm:pt modelId="{448F3F67-8924-4106-B02D-05C13AA1D1BB}" type="sibTrans" cxnId="{1488EE7E-27F2-4C80-BCD0-D1AE1EF64BA8}">
      <dgm:prSet/>
      <dgm:spPr/>
      <dgm:t>
        <a:bodyPr/>
        <a:lstStyle/>
        <a:p>
          <a:endParaRPr lang="pt-BR"/>
        </a:p>
      </dgm:t>
    </dgm:pt>
    <dgm:pt modelId="{1CFEC6BB-57DC-47E4-A1DA-39192E0D0D79}">
      <dgm:prSet/>
      <dgm:spPr>
        <a:solidFill>
          <a:srgbClr val="33CCCC"/>
        </a:solidFill>
      </dgm:spPr>
      <dgm:t>
        <a:bodyPr/>
        <a:lstStyle/>
        <a:p>
          <a:r>
            <a:rPr lang="pt-BR" dirty="0">
              <a:solidFill>
                <a:schemeClr val="tx1"/>
              </a:solidFill>
            </a:rPr>
            <a:t>Manutenção do pavimento</a:t>
          </a:r>
        </a:p>
      </dgm:t>
    </dgm:pt>
    <dgm:pt modelId="{D4E197F0-7FCF-41FA-BA98-D4C7CC83FD9A}" type="parTrans" cxnId="{8D3847E2-34C8-4749-B845-D18B6D10468E}">
      <dgm:prSet/>
      <dgm:spPr>
        <a:ln>
          <a:solidFill>
            <a:schemeClr val="accent1"/>
          </a:solidFill>
        </a:ln>
      </dgm:spPr>
      <dgm:t>
        <a:bodyPr/>
        <a:lstStyle/>
        <a:p>
          <a:endParaRPr lang="pt-BR"/>
        </a:p>
      </dgm:t>
    </dgm:pt>
    <dgm:pt modelId="{987259D1-BE73-4541-94F2-73A0844ADBA9}" type="sibTrans" cxnId="{8D3847E2-34C8-4749-B845-D18B6D10468E}">
      <dgm:prSet/>
      <dgm:spPr/>
      <dgm:t>
        <a:bodyPr/>
        <a:lstStyle/>
        <a:p>
          <a:endParaRPr lang="pt-BR"/>
        </a:p>
      </dgm:t>
    </dgm:pt>
    <dgm:pt modelId="{2FD0065E-DDDD-4638-BC70-6F7150D6F191}" type="pres">
      <dgm:prSet presAssocID="{E9BE7BC6-1710-4CCE-87D9-2463DA75195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251A713-43C1-4A70-BD2B-79AD83EF6F11}" type="pres">
      <dgm:prSet presAssocID="{B2987C6D-49C9-4965-9936-593C3FBB5F75}" presName="root1" presStyleCnt="0"/>
      <dgm:spPr/>
    </dgm:pt>
    <dgm:pt modelId="{17B0F4CB-FA44-41EB-8B66-9380296C9E6F}" type="pres">
      <dgm:prSet presAssocID="{B2987C6D-49C9-4965-9936-593C3FBB5F75}" presName="LevelOneTextNode" presStyleLbl="node0" presStyleIdx="0" presStyleCnt="1" custScaleX="319360" custScaleY="487456" custLinFactX="-100000" custLinFactY="-100000" custLinFactNeighborX="-114802" custLinFactNeighborY="-112233">
        <dgm:presLayoutVars>
          <dgm:chPref val="3"/>
        </dgm:presLayoutVars>
      </dgm:prSet>
      <dgm:spPr/>
    </dgm:pt>
    <dgm:pt modelId="{F03634CA-FA66-4664-973E-92FEFF3D4978}" type="pres">
      <dgm:prSet presAssocID="{B2987C6D-49C9-4965-9936-593C3FBB5F75}" presName="level2hierChild" presStyleCnt="0"/>
      <dgm:spPr/>
    </dgm:pt>
    <dgm:pt modelId="{7D9566A0-8A4A-48BB-A002-909F8AEF5436}" type="pres">
      <dgm:prSet presAssocID="{D1AB4A47-FA32-4556-A40A-44CA63E39A81}" presName="conn2-1" presStyleLbl="parChTrans1D2" presStyleIdx="0" presStyleCnt="4"/>
      <dgm:spPr/>
    </dgm:pt>
    <dgm:pt modelId="{CF8381C4-EBA2-4D79-B968-280DCD8B3C11}" type="pres">
      <dgm:prSet presAssocID="{D1AB4A47-FA32-4556-A40A-44CA63E39A81}" presName="connTx" presStyleLbl="parChTrans1D2" presStyleIdx="0" presStyleCnt="4"/>
      <dgm:spPr/>
    </dgm:pt>
    <dgm:pt modelId="{49F8DDDF-CFD9-4AD1-A503-B9161B7B632C}" type="pres">
      <dgm:prSet presAssocID="{348D7844-FBAD-4C29-9176-A2AD194D7450}" presName="root2" presStyleCnt="0"/>
      <dgm:spPr/>
    </dgm:pt>
    <dgm:pt modelId="{7EB8E81D-CE13-43BA-9583-7758FC2DEE1B}" type="pres">
      <dgm:prSet presAssocID="{348D7844-FBAD-4C29-9176-A2AD194D7450}" presName="LevelTwoTextNode" presStyleLbl="node2" presStyleIdx="0" presStyleCnt="4" custScaleX="375803" custScaleY="264353" custLinFactY="300000" custLinFactNeighborX="-99832" custLinFactNeighborY="333084">
        <dgm:presLayoutVars>
          <dgm:chPref val="3"/>
        </dgm:presLayoutVars>
      </dgm:prSet>
      <dgm:spPr/>
    </dgm:pt>
    <dgm:pt modelId="{E3E4E0AE-A076-4029-ADC3-F53270FCA651}" type="pres">
      <dgm:prSet presAssocID="{348D7844-FBAD-4C29-9176-A2AD194D7450}" presName="level3hierChild" presStyleCnt="0"/>
      <dgm:spPr/>
    </dgm:pt>
    <dgm:pt modelId="{64AF9237-2B6E-47EA-B5D1-1814AE2F9245}" type="pres">
      <dgm:prSet presAssocID="{0476D3D7-5C05-4C65-8422-219C13A13D9C}" presName="conn2-1" presStyleLbl="parChTrans1D3" presStyleIdx="0" presStyleCnt="9"/>
      <dgm:spPr/>
    </dgm:pt>
    <dgm:pt modelId="{4F46286E-9618-44C5-BA24-E864AAE75806}" type="pres">
      <dgm:prSet presAssocID="{0476D3D7-5C05-4C65-8422-219C13A13D9C}" presName="connTx" presStyleLbl="parChTrans1D3" presStyleIdx="0" presStyleCnt="9"/>
      <dgm:spPr/>
    </dgm:pt>
    <dgm:pt modelId="{FFC40479-A6D3-471B-AF45-D50514D29C80}" type="pres">
      <dgm:prSet presAssocID="{777B9741-FDCC-46F8-9F87-74EEA8406A13}" presName="root2" presStyleCnt="0"/>
      <dgm:spPr/>
    </dgm:pt>
    <dgm:pt modelId="{8E42233A-992B-4258-A302-D7F94E1F6DE2}" type="pres">
      <dgm:prSet presAssocID="{777B9741-FDCC-46F8-9F87-74EEA8406A13}" presName="LevelTwoTextNode" presStyleLbl="node3" presStyleIdx="0" presStyleCnt="9" custScaleX="401280" custScaleY="200662" custLinFactY="100000" custLinFactNeighborX="64786" custLinFactNeighborY="121915">
        <dgm:presLayoutVars>
          <dgm:chPref val="3"/>
        </dgm:presLayoutVars>
      </dgm:prSet>
      <dgm:spPr/>
    </dgm:pt>
    <dgm:pt modelId="{80BB45F2-E485-41D9-88DD-2B173E9229BE}" type="pres">
      <dgm:prSet presAssocID="{777B9741-FDCC-46F8-9F87-74EEA8406A13}" presName="level3hierChild" presStyleCnt="0"/>
      <dgm:spPr/>
    </dgm:pt>
    <dgm:pt modelId="{C225F159-79A3-498D-89B4-BD4349AC1ACE}" type="pres">
      <dgm:prSet presAssocID="{8B1EDE4B-807C-4DAB-8630-B5A784C479BB}" presName="conn2-1" presStyleLbl="parChTrans1D4" presStyleIdx="0" presStyleCnt="19"/>
      <dgm:spPr/>
    </dgm:pt>
    <dgm:pt modelId="{AE8E1CA6-0F39-4F22-A70B-40034946DB80}" type="pres">
      <dgm:prSet presAssocID="{8B1EDE4B-807C-4DAB-8630-B5A784C479BB}" presName="connTx" presStyleLbl="parChTrans1D4" presStyleIdx="0" presStyleCnt="19"/>
      <dgm:spPr/>
    </dgm:pt>
    <dgm:pt modelId="{0ACE16D7-1B67-4961-A73B-A2FD55F63B8A}" type="pres">
      <dgm:prSet presAssocID="{EDFADE1B-1E6D-40F1-A181-33C8CDA31DDB}" presName="root2" presStyleCnt="0"/>
      <dgm:spPr/>
    </dgm:pt>
    <dgm:pt modelId="{EF45D938-7D82-4B80-AC11-9420EAEAE622}" type="pres">
      <dgm:prSet presAssocID="{EDFADE1B-1E6D-40F1-A181-33C8CDA31DDB}" presName="LevelTwoTextNode" presStyleLbl="node4" presStyleIdx="0" presStyleCnt="19" custScaleX="705530" custScaleY="109335" custLinFactX="52592" custLinFactNeighborX="100000" custLinFactNeighborY="-4649">
        <dgm:presLayoutVars>
          <dgm:chPref val="3"/>
        </dgm:presLayoutVars>
      </dgm:prSet>
      <dgm:spPr/>
    </dgm:pt>
    <dgm:pt modelId="{90BE9EFB-A4BD-4746-9390-CEA010400FD6}" type="pres">
      <dgm:prSet presAssocID="{EDFADE1B-1E6D-40F1-A181-33C8CDA31DDB}" presName="level3hierChild" presStyleCnt="0"/>
      <dgm:spPr/>
    </dgm:pt>
    <dgm:pt modelId="{7512866F-39CC-4628-A74F-BD738C8FEBD1}" type="pres">
      <dgm:prSet presAssocID="{789C0225-A038-4ED8-BA59-EBAE228F3E8A}" presName="conn2-1" presStyleLbl="parChTrans1D3" presStyleIdx="1" presStyleCnt="9"/>
      <dgm:spPr/>
    </dgm:pt>
    <dgm:pt modelId="{91464A27-F2F1-4405-939F-8B5D1BCA4F0A}" type="pres">
      <dgm:prSet presAssocID="{789C0225-A038-4ED8-BA59-EBAE228F3E8A}" presName="connTx" presStyleLbl="parChTrans1D3" presStyleIdx="1" presStyleCnt="9"/>
      <dgm:spPr/>
    </dgm:pt>
    <dgm:pt modelId="{524A9E9A-F6C7-41FB-B770-A7BDA98D9067}" type="pres">
      <dgm:prSet presAssocID="{E5D1BD2A-43E1-46A3-9B33-25A52DDD9E31}" presName="root2" presStyleCnt="0"/>
      <dgm:spPr/>
    </dgm:pt>
    <dgm:pt modelId="{D54D1B4D-DF49-453F-BEDC-5E10D5E596F8}" type="pres">
      <dgm:prSet presAssocID="{E5D1BD2A-43E1-46A3-9B33-25A52DDD9E31}" presName="LevelTwoTextNode" presStyleLbl="node3" presStyleIdx="1" presStyleCnt="9" custScaleX="401280" custScaleY="226943" custLinFactY="100000" custLinFactNeighborX="58475" custLinFactNeighborY="107219">
        <dgm:presLayoutVars>
          <dgm:chPref val="3"/>
        </dgm:presLayoutVars>
      </dgm:prSet>
      <dgm:spPr/>
    </dgm:pt>
    <dgm:pt modelId="{8E07F360-60E7-4ACB-B0D4-895F98D38FA3}" type="pres">
      <dgm:prSet presAssocID="{E5D1BD2A-43E1-46A3-9B33-25A52DDD9E31}" presName="level3hierChild" presStyleCnt="0"/>
      <dgm:spPr/>
    </dgm:pt>
    <dgm:pt modelId="{5F61C90E-B414-4BB3-9C06-DDFE9C813700}" type="pres">
      <dgm:prSet presAssocID="{DBF8E3B4-406D-4881-89B9-9E7FF7B37FE5}" presName="conn2-1" presStyleLbl="parChTrans1D4" presStyleIdx="1" presStyleCnt="19"/>
      <dgm:spPr/>
    </dgm:pt>
    <dgm:pt modelId="{91810614-721D-44D5-94AE-0748F850BC30}" type="pres">
      <dgm:prSet presAssocID="{DBF8E3B4-406D-4881-89B9-9E7FF7B37FE5}" presName="connTx" presStyleLbl="parChTrans1D4" presStyleIdx="1" presStyleCnt="19"/>
      <dgm:spPr/>
    </dgm:pt>
    <dgm:pt modelId="{BFF40CE2-F8F3-42AD-9FDB-388168DFFCDA}" type="pres">
      <dgm:prSet presAssocID="{23B88AB6-4D4E-4A2D-8D36-DEE5C2A7FA2E}" presName="root2" presStyleCnt="0"/>
      <dgm:spPr/>
    </dgm:pt>
    <dgm:pt modelId="{222222AD-0E21-4163-9B26-23725D2D4BEA}" type="pres">
      <dgm:prSet presAssocID="{23B88AB6-4D4E-4A2D-8D36-DEE5C2A7FA2E}" presName="LevelTwoTextNode" presStyleLbl="node4" presStyleIdx="1" presStyleCnt="19" custScaleX="705530" custScaleY="226971" custLinFactX="58679" custLinFactNeighborX="100000" custLinFactNeighborY="-9142">
        <dgm:presLayoutVars>
          <dgm:chPref val="3"/>
        </dgm:presLayoutVars>
      </dgm:prSet>
      <dgm:spPr>
        <a:xfrm>
          <a:off x="7965185" y="548558"/>
          <a:ext cx="3202438" cy="515116"/>
        </a:xfrm>
        <a:prstGeom prst="roundRect">
          <a:avLst>
            <a:gd name="adj" fmla="val 10000"/>
          </a:avLst>
        </a:prstGeom>
      </dgm:spPr>
    </dgm:pt>
    <dgm:pt modelId="{17F05212-A1F4-4E73-A516-92C64692F287}" type="pres">
      <dgm:prSet presAssocID="{23B88AB6-4D4E-4A2D-8D36-DEE5C2A7FA2E}" presName="level3hierChild" presStyleCnt="0"/>
      <dgm:spPr/>
    </dgm:pt>
    <dgm:pt modelId="{D81BAAF5-DBF1-4CA4-A0D0-33CB28D5D342}" type="pres">
      <dgm:prSet presAssocID="{D4E197F0-7FCF-41FA-BA98-D4C7CC83FD9A}" presName="conn2-1" presStyleLbl="parChTrans1D4" presStyleIdx="2" presStyleCnt="19"/>
      <dgm:spPr/>
    </dgm:pt>
    <dgm:pt modelId="{EEA6293A-D5EC-445A-A1B1-B9844B3E46C2}" type="pres">
      <dgm:prSet presAssocID="{D4E197F0-7FCF-41FA-BA98-D4C7CC83FD9A}" presName="connTx" presStyleLbl="parChTrans1D4" presStyleIdx="2" presStyleCnt="19"/>
      <dgm:spPr/>
    </dgm:pt>
    <dgm:pt modelId="{EC9EF0EA-0279-40E5-A400-384BDC6B1088}" type="pres">
      <dgm:prSet presAssocID="{1CFEC6BB-57DC-47E4-A1DA-39192E0D0D79}" presName="root2" presStyleCnt="0"/>
      <dgm:spPr/>
    </dgm:pt>
    <dgm:pt modelId="{194DBB06-19F3-4B35-A66E-D57DB39F06A4}" type="pres">
      <dgm:prSet presAssocID="{1CFEC6BB-57DC-47E4-A1DA-39192E0D0D79}" presName="LevelTwoTextNode" presStyleLbl="node4" presStyleIdx="2" presStyleCnt="19" custScaleX="705530" custScaleY="118348" custLinFactX="58679" custLinFactNeighborX="100000" custLinFactNeighborY="-9142">
        <dgm:presLayoutVars>
          <dgm:chPref val="3"/>
        </dgm:presLayoutVars>
      </dgm:prSet>
      <dgm:spPr/>
    </dgm:pt>
    <dgm:pt modelId="{9342A372-3DB4-4565-9053-4779D6CEAC6E}" type="pres">
      <dgm:prSet presAssocID="{1CFEC6BB-57DC-47E4-A1DA-39192E0D0D79}" presName="level3hierChild" presStyleCnt="0"/>
      <dgm:spPr/>
    </dgm:pt>
    <dgm:pt modelId="{EC2016E2-EB27-4706-8274-E3CC986822DC}" type="pres">
      <dgm:prSet presAssocID="{4A5F7712-FF46-4925-A781-8E4DC6FA4193}" presName="conn2-1" presStyleLbl="parChTrans1D4" presStyleIdx="3" presStyleCnt="19"/>
      <dgm:spPr/>
    </dgm:pt>
    <dgm:pt modelId="{530D6331-3EE4-4ADE-9837-1397EA91AD1D}" type="pres">
      <dgm:prSet presAssocID="{4A5F7712-FF46-4925-A781-8E4DC6FA4193}" presName="connTx" presStyleLbl="parChTrans1D4" presStyleIdx="3" presStyleCnt="19"/>
      <dgm:spPr/>
    </dgm:pt>
    <dgm:pt modelId="{A809D54E-33BA-4AF0-A908-2BE58D8E5606}" type="pres">
      <dgm:prSet presAssocID="{18B0669B-2FDE-4A42-ABC9-5C5798CF013D}" presName="root2" presStyleCnt="0"/>
      <dgm:spPr/>
    </dgm:pt>
    <dgm:pt modelId="{30F303CB-9028-4DA9-AA3D-FF0E259697F0}" type="pres">
      <dgm:prSet presAssocID="{18B0669B-2FDE-4A42-ABC9-5C5798CF013D}" presName="LevelTwoTextNode" presStyleLbl="node4" presStyleIdx="3" presStyleCnt="19" custScaleX="705530" custScaleY="216835" custLinFactX="59158" custLinFactNeighborX="100000" custLinFactNeighborY="409">
        <dgm:presLayoutVars>
          <dgm:chPref val="3"/>
        </dgm:presLayoutVars>
      </dgm:prSet>
      <dgm:spPr/>
    </dgm:pt>
    <dgm:pt modelId="{4543B8CC-7F2A-4B64-B61A-45DB4710B142}" type="pres">
      <dgm:prSet presAssocID="{18B0669B-2FDE-4A42-ABC9-5C5798CF013D}" presName="level3hierChild" presStyleCnt="0"/>
      <dgm:spPr/>
    </dgm:pt>
    <dgm:pt modelId="{3831A614-A393-4705-B972-A4D828B24997}" type="pres">
      <dgm:prSet presAssocID="{31A415E1-DB37-4881-8D3F-F7E1C6921E13}" presName="conn2-1" presStyleLbl="parChTrans1D3" presStyleIdx="2" presStyleCnt="9"/>
      <dgm:spPr/>
    </dgm:pt>
    <dgm:pt modelId="{5060D0F3-985E-45F3-87F6-5C3065216939}" type="pres">
      <dgm:prSet presAssocID="{31A415E1-DB37-4881-8D3F-F7E1C6921E13}" presName="connTx" presStyleLbl="parChTrans1D3" presStyleIdx="2" presStyleCnt="9"/>
      <dgm:spPr/>
    </dgm:pt>
    <dgm:pt modelId="{D989F6FC-7608-4F08-AA84-A937C52C4456}" type="pres">
      <dgm:prSet presAssocID="{B0BBED77-A6D0-4F55-A55A-215B27C01AAD}" presName="root2" presStyleCnt="0"/>
      <dgm:spPr/>
    </dgm:pt>
    <dgm:pt modelId="{8ED2F2AA-6237-4283-B8B6-79524FCD6F86}" type="pres">
      <dgm:prSet presAssocID="{B0BBED77-A6D0-4F55-A55A-215B27C01AAD}" presName="LevelTwoTextNode" presStyleLbl="node3" presStyleIdx="2" presStyleCnt="9" custScaleX="401280" custScaleY="240143" custLinFactY="100000" custLinFactNeighborX="59423" custLinFactNeighborY="104693">
        <dgm:presLayoutVars>
          <dgm:chPref val="3"/>
        </dgm:presLayoutVars>
      </dgm:prSet>
      <dgm:spPr/>
    </dgm:pt>
    <dgm:pt modelId="{F1C073BC-1C1F-4235-B695-F1CB28596D40}" type="pres">
      <dgm:prSet presAssocID="{B0BBED77-A6D0-4F55-A55A-215B27C01AAD}" presName="level3hierChild" presStyleCnt="0"/>
      <dgm:spPr/>
    </dgm:pt>
    <dgm:pt modelId="{BC063BD2-2826-49D6-9B3C-901622D0314C}" type="pres">
      <dgm:prSet presAssocID="{3F191CBD-B214-410A-AA0C-2B2E791FE6DE}" presName="conn2-1" presStyleLbl="parChTrans1D4" presStyleIdx="4" presStyleCnt="19"/>
      <dgm:spPr/>
    </dgm:pt>
    <dgm:pt modelId="{3CA80107-E21E-43A3-8DCB-96B677CA4F2A}" type="pres">
      <dgm:prSet presAssocID="{3F191CBD-B214-410A-AA0C-2B2E791FE6DE}" presName="connTx" presStyleLbl="parChTrans1D4" presStyleIdx="4" presStyleCnt="19"/>
      <dgm:spPr/>
    </dgm:pt>
    <dgm:pt modelId="{BB142907-CFB4-49DA-8F65-F856FBC485E7}" type="pres">
      <dgm:prSet presAssocID="{1528F513-1824-464E-8E05-B9EF7B084A23}" presName="root2" presStyleCnt="0"/>
      <dgm:spPr/>
    </dgm:pt>
    <dgm:pt modelId="{DAF4E599-D5CF-4841-9758-241FDA9BC61D}" type="pres">
      <dgm:prSet presAssocID="{1528F513-1824-464E-8E05-B9EF7B084A23}" presName="LevelTwoTextNode" presStyleLbl="node4" presStyleIdx="4" presStyleCnt="19" custScaleX="705530" custScaleY="88686" custLinFactX="59254" custLinFactNeighborX="100000" custLinFactNeighborY="2904">
        <dgm:presLayoutVars>
          <dgm:chPref val="3"/>
        </dgm:presLayoutVars>
      </dgm:prSet>
      <dgm:spPr/>
    </dgm:pt>
    <dgm:pt modelId="{AD7FA8E4-7989-471C-82B7-E9825DC73F09}" type="pres">
      <dgm:prSet presAssocID="{1528F513-1824-464E-8E05-B9EF7B084A23}" presName="level3hierChild" presStyleCnt="0"/>
      <dgm:spPr/>
    </dgm:pt>
    <dgm:pt modelId="{07AAB9BE-FA4F-40A7-8C5E-E128F9738302}" type="pres">
      <dgm:prSet presAssocID="{FB1CAF0A-DAF6-4185-8324-647301E82178}" presName="conn2-1" presStyleLbl="parChTrans1D2" presStyleIdx="1" presStyleCnt="4"/>
      <dgm:spPr/>
    </dgm:pt>
    <dgm:pt modelId="{0A0DD1F2-B14B-486B-A979-BB2BE283FA49}" type="pres">
      <dgm:prSet presAssocID="{FB1CAF0A-DAF6-4185-8324-647301E82178}" presName="connTx" presStyleLbl="parChTrans1D2" presStyleIdx="1" presStyleCnt="4"/>
      <dgm:spPr/>
    </dgm:pt>
    <dgm:pt modelId="{07E6FD5F-21FB-459D-83BE-0508F2F86B55}" type="pres">
      <dgm:prSet presAssocID="{A67148EB-EF08-4C62-B77A-276461D5853A}" presName="root2" presStyleCnt="0"/>
      <dgm:spPr/>
    </dgm:pt>
    <dgm:pt modelId="{92A30186-0C78-4287-9631-924DF03491BD}" type="pres">
      <dgm:prSet presAssocID="{A67148EB-EF08-4C62-B77A-276461D5853A}" presName="LevelTwoTextNode" presStyleLbl="node2" presStyleIdx="1" presStyleCnt="4" custScaleX="363930" custScaleY="275785" custLinFactX="-31384" custLinFactY="-100000" custLinFactNeighborX="-100000" custLinFactNeighborY="-192187">
        <dgm:presLayoutVars>
          <dgm:chPref val="3"/>
        </dgm:presLayoutVars>
      </dgm:prSet>
      <dgm:spPr/>
    </dgm:pt>
    <dgm:pt modelId="{EFDAB37A-9852-4CC1-B8EC-B6ADEE75317C}" type="pres">
      <dgm:prSet presAssocID="{A67148EB-EF08-4C62-B77A-276461D5853A}" presName="level3hierChild" presStyleCnt="0"/>
      <dgm:spPr/>
    </dgm:pt>
    <dgm:pt modelId="{26226B2A-532A-4E48-A7DC-705D7FD8020E}" type="pres">
      <dgm:prSet presAssocID="{710D850B-EF03-499D-943B-CE1260F887C0}" presName="conn2-1" presStyleLbl="parChTrans1D3" presStyleIdx="3" presStyleCnt="9"/>
      <dgm:spPr/>
    </dgm:pt>
    <dgm:pt modelId="{9700B5D3-FBF5-4302-A5C7-E51AE59918D6}" type="pres">
      <dgm:prSet presAssocID="{710D850B-EF03-499D-943B-CE1260F887C0}" presName="connTx" presStyleLbl="parChTrans1D3" presStyleIdx="3" presStyleCnt="9"/>
      <dgm:spPr/>
    </dgm:pt>
    <dgm:pt modelId="{8A80B103-F9C7-4381-B997-FE7160A62D16}" type="pres">
      <dgm:prSet presAssocID="{505D7CD0-4C41-42C2-A907-54EDC3547011}" presName="root2" presStyleCnt="0"/>
      <dgm:spPr/>
    </dgm:pt>
    <dgm:pt modelId="{FF3D9968-552C-4B79-9256-6FE79B16A528}" type="pres">
      <dgm:prSet presAssocID="{505D7CD0-4C41-42C2-A907-54EDC3547011}" presName="LevelTwoTextNode" presStyleLbl="node3" presStyleIdx="3" presStyleCnt="9" custScaleX="401280" custScaleY="234719" custLinFactNeighborX="61177" custLinFactNeighborY="88886">
        <dgm:presLayoutVars>
          <dgm:chPref val="3"/>
        </dgm:presLayoutVars>
      </dgm:prSet>
      <dgm:spPr/>
    </dgm:pt>
    <dgm:pt modelId="{777B2221-7AA0-4EC7-ABDA-646A8E4CAC2E}" type="pres">
      <dgm:prSet presAssocID="{505D7CD0-4C41-42C2-A907-54EDC3547011}" presName="level3hierChild" presStyleCnt="0"/>
      <dgm:spPr/>
    </dgm:pt>
    <dgm:pt modelId="{378A0680-A654-48B0-9C25-7439E74BBCA9}" type="pres">
      <dgm:prSet presAssocID="{1C07FD80-B2CC-4CCF-8FFB-06CA22ADAC43}" presName="conn2-1" presStyleLbl="parChTrans1D4" presStyleIdx="5" presStyleCnt="19"/>
      <dgm:spPr/>
    </dgm:pt>
    <dgm:pt modelId="{FE866299-1269-45A5-9B4D-809DCC6B8996}" type="pres">
      <dgm:prSet presAssocID="{1C07FD80-B2CC-4CCF-8FFB-06CA22ADAC43}" presName="connTx" presStyleLbl="parChTrans1D4" presStyleIdx="5" presStyleCnt="19"/>
      <dgm:spPr/>
    </dgm:pt>
    <dgm:pt modelId="{FB837586-13AF-4001-A747-1A6817939D67}" type="pres">
      <dgm:prSet presAssocID="{D7A8D082-AD39-4501-BCCF-7C1DDBCF7010}" presName="root2" presStyleCnt="0"/>
      <dgm:spPr/>
    </dgm:pt>
    <dgm:pt modelId="{BBEB95E2-015F-48F6-8260-062DE757181C}" type="pres">
      <dgm:prSet presAssocID="{D7A8D082-AD39-4501-BCCF-7C1DDBCF7010}" presName="LevelTwoTextNode" presStyleLbl="node4" presStyleIdx="5" presStyleCnt="19" custScaleX="705530" custLinFactX="74738" custLinFactNeighborX="100000" custLinFactNeighborY="-15972">
        <dgm:presLayoutVars>
          <dgm:chPref val="3"/>
        </dgm:presLayoutVars>
      </dgm:prSet>
      <dgm:spPr/>
    </dgm:pt>
    <dgm:pt modelId="{405CDB93-C8C5-4A39-BDA1-C484923F9FDB}" type="pres">
      <dgm:prSet presAssocID="{D7A8D082-AD39-4501-BCCF-7C1DDBCF7010}" presName="level3hierChild" presStyleCnt="0"/>
      <dgm:spPr/>
    </dgm:pt>
    <dgm:pt modelId="{865CD04B-7159-439A-A2E3-93E78755976E}" type="pres">
      <dgm:prSet presAssocID="{427050B1-85BE-4DDB-A289-158F95F756C3}" presName="conn2-1" presStyleLbl="parChTrans1D4" presStyleIdx="6" presStyleCnt="19"/>
      <dgm:spPr/>
    </dgm:pt>
    <dgm:pt modelId="{220FE2AD-8E6D-4F56-9689-1DE1C12BECED}" type="pres">
      <dgm:prSet presAssocID="{427050B1-85BE-4DDB-A289-158F95F756C3}" presName="connTx" presStyleLbl="parChTrans1D4" presStyleIdx="6" presStyleCnt="19"/>
      <dgm:spPr/>
    </dgm:pt>
    <dgm:pt modelId="{4CB8AD50-4BF8-443E-910F-3521577DA818}" type="pres">
      <dgm:prSet presAssocID="{48141E8A-B223-4554-B46E-EB0C5F4CEFF0}" presName="root2" presStyleCnt="0"/>
      <dgm:spPr/>
    </dgm:pt>
    <dgm:pt modelId="{04E5C386-8F19-42A5-80A8-26EEDDEF2B21}" type="pres">
      <dgm:prSet presAssocID="{48141E8A-B223-4554-B46E-EB0C5F4CEFF0}" presName="LevelTwoTextNode" presStyleLbl="node4" presStyleIdx="6" presStyleCnt="19" custScaleX="705530" custScaleY="231451" custLinFactX="74738" custLinFactNeighborX="100000" custLinFactNeighborY="-15972">
        <dgm:presLayoutVars>
          <dgm:chPref val="3"/>
        </dgm:presLayoutVars>
      </dgm:prSet>
      <dgm:spPr/>
    </dgm:pt>
    <dgm:pt modelId="{DDA5806B-59C7-4299-AAD0-8957BFDE5C66}" type="pres">
      <dgm:prSet presAssocID="{48141E8A-B223-4554-B46E-EB0C5F4CEFF0}" presName="level3hierChild" presStyleCnt="0"/>
      <dgm:spPr/>
    </dgm:pt>
    <dgm:pt modelId="{D4B3B0DA-305F-4F81-A10B-CEA2EA0AEAF3}" type="pres">
      <dgm:prSet presAssocID="{7824AD4E-7405-42C0-9413-DAEA91F4A61D}" presName="conn2-1" presStyleLbl="parChTrans1D4" presStyleIdx="7" presStyleCnt="19"/>
      <dgm:spPr/>
    </dgm:pt>
    <dgm:pt modelId="{0A64BF07-9D0E-44AB-B7F1-D5EAF38C4165}" type="pres">
      <dgm:prSet presAssocID="{7824AD4E-7405-42C0-9413-DAEA91F4A61D}" presName="connTx" presStyleLbl="parChTrans1D4" presStyleIdx="7" presStyleCnt="19"/>
      <dgm:spPr/>
    </dgm:pt>
    <dgm:pt modelId="{B5725CF2-BBBD-4911-AADB-568A27D30902}" type="pres">
      <dgm:prSet presAssocID="{7C926B2D-1000-4C82-BCF1-FB13F615DC3D}" presName="root2" presStyleCnt="0"/>
      <dgm:spPr/>
    </dgm:pt>
    <dgm:pt modelId="{CE3DD1AC-CA3D-4ACD-A97A-516DD6677D8D}" type="pres">
      <dgm:prSet presAssocID="{7C926B2D-1000-4C82-BCF1-FB13F615DC3D}" presName="LevelTwoTextNode" presStyleLbl="node4" presStyleIdx="7" presStyleCnt="19" custScaleX="705530" custScaleY="111220" custLinFactX="74738" custLinFactNeighborX="100000" custLinFactNeighborY="-15972">
        <dgm:presLayoutVars>
          <dgm:chPref val="3"/>
        </dgm:presLayoutVars>
      </dgm:prSet>
      <dgm:spPr/>
    </dgm:pt>
    <dgm:pt modelId="{C0EDE21C-27C6-45E9-B0A2-8A18D4549B15}" type="pres">
      <dgm:prSet presAssocID="{7C926B2D-1000-4C82-BCF1-FB13F615DC3D}" presName="level3hierChild" presStyleCnt="0"/>
      <dgm:spPr/>
    </dgm:pt>
    <dgm:pt modelId="{73CB9691-F858-4714-9885-D7323CCD5255}" type="pres">
      <dgm:prSet presAssocID="{6C500057-9550-4529-A8E0-E40428F9A9DD}" presName="conn2-1" presStyleLbl="parChTrans1D4" presStyleIdx="8" presStyleCnt="19"/>
      <dgm:spPr/>
    </dgm:pt>
    <dgm:pt modelId="{7BC2EC20-71EA-4944-AFCC-ACE3EB1DD7E9}" type="pres">
      <dgm:prSet presAssocID="{6C500057-9550-4529-A8E0-E40428F9A9DD}" presName="connTx" presStyleLbl="parChTrans1D4" presStyleIdx="8" presStyleCnt="19"/>
      <dgm:spPr/>
    </dgm:pt>
    <dgm:pt modelId="{99713DE4-4CC2-411C-BD4D-A9E285C2C42F}" type="pres">
      <dgm:prSet presAssocID="{E88D1D79-CDC4-4DA2-B2FD-0AD33DE0D78C}" presName="root2" presStyleCnt="0"/>
      <dgm:spPr/>
    </dgm:pt>
    <dgm:pt modelId="{7DA51118-6B06-42D5-B957-602696EB7221}" type="pres">
      <dgm:prSet presAssocID="{E88D1D79-CDC4-4DA2-B2FD-0AD33DE0D78C}" presName="LevelTwoTextNode" presStyleLbl="node4" presStyleIdx="8" presStyleCnt="19" custScaleX="705530" custScaleY="187119" custLinFactX="74738" custLinFactNeighborX="100000" custLinFactNeighborY="-7135">
        <dgm:presLayoutVars>
          <dgm:chPref val="3"/>
        </dgm:presLayoutVars>
      </dgm:prSet>
      <dgm:spPr/>
    </dgm:pt>
    <dgm:pt modelId="{E1AF33F2-346B-44E8-A173-41796CDADD56}" type="pres">
      <dgm:prSet presAssocID="{E88D1D79-CDC4-4DA2-B2FD-0AD33DE0D78C}" presName="level3hierChild" presStyleCnt="0"/>
      <dgm:spPr/>
    </dgm:pt>
    <dgm:pt modelId="{35ABC73D-7BCF-4F70-AF12-96FE77761E00}" type="pres">
      <dgm:prSet presAssocID="{DECC491C-1BCE-453A-AB5B-5B93D6BC9DA8}" presName="conn2-1" presStyleLbl="parChTrans1D3" presStyleIdx="4" presStyleCnt="9"/>
      <dgm:spPr/>
    </dgm:pt>
    <dgm:pt modelId="{BD5BD5EA-6F0C-4E50-8F4B-19C7F9CF2504}" type="pres">
      <dgm:prSet presAssocID="{DECC491C-1BCE-453A-AB5B-5B93D6BC9DA8}" presName="connTx" presStyleLbl="parChTrans1D3" presStyleIdx="4" presStyleCnt="9"/>
      <dgm:spPr/>
    </dgm:pt>
    <dgm:pt modelId="{B618A33F-CEFC-40AA-AE84-84F6F4564294}" type="pres">
      <dgm:prSet presAssocID="{E01B30DC-9B37-4CFE-AE5D-29F4A5B8D15D}" presName="root2" presStyleCnt="0"/>
      <dgm:spPr/>
    </dgm:pt>
    <dgm:pt modelId="{62D90388-987C-43AF-AA4E-2FB4B10F5EB5}" type="pres">
      <dgm:prSet presAssocID="{E01B30DC-9B37-4CFE-AE5D-29F4A5B8D15D}" presName="LevelTwoTextNode" presStyleLbl="node3" presStyleIdx="4" presStyleCnt="9" custScaleX="401280" custScaleY="256178" custLinFactNeighborX="61177" custLinFactNeighborY="-76313">
        <dgm:presLayoutVars>
          <dgm:chPref val="3"/>
        </dgm:presLayoutVars>
      </dgm:prSet>
      <dgm:spPr/>
    </dgm:pt>
    <dgm:pt modelId="{38443385-F9D3-4884-9DC3-5375F37DB16C}" type="pres">
      <dgm:prSet presAssocID="{E01B30DC-9B37-4CFE-AE5D-29F4A5B8D15D}" presName="level3hierChild" presStyleCnt="0"/>
      <dgm:spPr/>
    </dgm:pt>
    <dgm:pt modelId="{6DBBBD15-BD1E-4CD9-9D62-9EB13B75010D}" type="pres">
      <dgm:prSet presAssocID="{AF82C673-D966-4C52-AF2F-B55CE790CA9A}" presName="conn2-1" presStyleLbl="parChTrans1D4" presStyleIdx="9" presStyleCnt="19"/>
      <dgm:spPr/>
    </dgm:pt>
    <dgm:pt modelId="{256E0BD1-E3EB-4A34-BD2D-89A1E71A8DFA}" type="pres">
      <dgm:prSet presAssocID="{AF82C673-D966-4C52-AF2F-B55CE790CA9A}" presName="connTx" presStyleLbl="parChTrans1D4" presStyleIdx="9" presStyleCnt="19"/>
      <dgm:spPr/>
    </dgm:pt>
    <dgm:pt modelId="{D1AACA16-F5C0-42DB-B1A8-6C70358F76DE}" type="pres">
      <dgm:prSet presAssocID="{B112A319-2825-483F-B26A-2B1DDB8C658F}" presName="root2" presStyleCnt="0"/>
      <dgm:spPr/>
    </dgm:pt>
    <dgm:pt modelId="{AA93C91F-529A-4A5B-BEE2-E5B0A3C8618D}" type="pres">
      <dgm:prSet presAssocID="{B112A319-2825-483F-B26A-2B1DDB8C658F}" presName="LevelTwoTextNode" presStyleLbl="node4" presStyleIdx="9" presStyleCnt="19" custScaleX="705530" custScaleY="184396" custLinFactX="74738" custLinFactNeighborX="100000" custLinFactNeighborY="-5113">
        <dgm:presLayoutVars>
          <dgm:chPref val="3"/>
        </dgm:presLayoutVars>
      </dgm:prSet>
      <dgm:spPr/>
    </dgm:pt>
    <dgm:pt modelId="{DD4BFA3A-785B-460F-886B-87731ED42620}" type="pres">
      <dgm:prSet presAssocID="{B112A319-2825-483F-B26A-2B1DDB8C658F}" presName="level3hierChild" presStyleCnt="0"/>
      <dgm:spPr/>
    </dgm:pt>
    <dgm:pt modelId="{C637561F-8489-4C36-A183-930DCFE5BB5D}" type="pres">
      <dgm:prSet presAssocID="{4D800AF3-46D8-4B78-9DD7-8027B7F8706F}" presName="conn2-1" presStyleLbl="parChTrans1D3" presStyleIdx="5" presStyleCnt="9"/>
      <dgm:spPr/>
    </dgm:pt>
    <dgm:pt modelId="{89E503DF-2244-49EF-9434-9E18F0B5DC7B}" type="pres">
      <dgm:prSet presAssocID="{4D800AF3-46D8-4B78-9DD7-8027B7F8706F}" presName="connTx" presStyleLbl="parChTrans1D3" presStyleIdx="5" presStyleCnt="9"/>
      <dgm:spPr/>
    </dgm:pt>
    <dgm:pt modelId="{A391C8BF-3222-474A-951E-C0B42CB211B6}" type="pres">
      <dgm:prSet presAssocID="{514AAAB6-62BC-48B9-BC3A-1F8C07738C03}" presName="root2" presStyleCnt="0"/>
      <dgm:spPr/>
    </dgm:pt>
    <dgm:pt modelId="{F379B9B1-99CF-4405-AA80-67492E024CD3}" type="pres">
      <dgm:prSet presAssocID="{514AAAB6-62BC-48B9-BC3A-1F8C07738C03}" presName="LevelTwoTextNode" presStyleLbl="node3" presStyleIdx="5" presStyleCnt="9" custScaleX="401280" custScaleY="228956" custLinFactNeighborX="58280" custLinFactNeighborY="-68424">
        <dgm:presLayoutVars>
          <dgm:chPref val="3"/>
        </dgm:presLayoutVars>
      </dgm:prSet>
      <dgm:spPr/>
    </dgm:pt>
    <dgm:pt modelId="{247A4323-6A78-4DC6-9A82-6BECDC1F9B1C}" type="pres">
      <dgm:prSet presAssocID="{514AAAB6-62BC-48B9-BC3A-1F8C07738C03}" presName="level3hierChild" presStyleCnt="0"/>
      <dgm:spPr/>
    </dgm:pt>
    <dgm:pt modelId="{7C2E31DD-D8C9-4AB7-B346-38E87F4FCAC1}" type="pres">
      <dgm:prSet presAssocID="{853FC2C4-A579-4F8D-A1CA-32DFEA463E11}" presName="conn2-1" presStyleLbl="parChTrans1D4" presStyleIdx="10" presStyleCnt="19"/>
      <dgm:spPr/>
    </dgm:pt>
    <dgm:pt modelId="{EF6C9FCB-AC24-4A00-B1C1-4BC138EEDF7F}" type="pres">
      <dgm:prSet presAssocID="{853FC2C4-A579-4F8D-A1CA-32DFEA463E11}" presName="connTx" presStyleLbl="parChTrans1D4" presStyleIdx="10" presStyleCnt="19"/>
      <dgm:spPr/>
    </dgm:pt>
    <dgm:pt modelId="{F8AF04E9-81C9-4D6E-AE9A-0B178DD508D2}" type="pres">
      <dgm:prSet presAssocID="{7BA6F0BB-50AC-464A-90E5-DB84D08D7B1F}" presName="root2" presStyleCnt="0"/>
      <dgm:spPr/>
    </dgm:pt>
    <dgm:pt modelId="{43E69184-244A-464E-B782-350451766B84}" type="pres">
      <dgm:prSet presAssocID="{7BA6F0BB-50AC-464A-90E5-DB84D08D7B1F}" presName="LevelTwoTextNode" presStyleLbl="node4" presStyleIdx="10" presStyleCnt="19" custScaleX="705530" custLinFactX="79973" custLinFactNeighborX="100000" custLinFactNeighborY="-71100">
        <dgm:presLayoutVars>
          <dgm:chPref val="3"/>
        </dgm:presLayoutVars>
      </dgm:prSet>
      <dgm:spPr/>
    </dgm:pt>
    <dgm:pt modelId="{5CA0804A-2F86-4C5A-B364-98401426C2D9}" type="pres">
      <dgm:prSet presAssocID="{7BA6F0BB-50AC-464A-90E5-DB84D08D7B1F}" presName="level3hierChild" presStyleCnt="0"/>
      <dgm:spPr/>
    </dgm:pt>
    <dgm:pt modelId="{536377EE-BB96-4F5E-B11A-DA3FEA80D566}" type="pres">
      <dgm:prSet presAssocID="{0EF98981-31B5-4928-84FC-3A55C4A5D6BF}" presName="conn2-1" presStyleLbl="parChTrans1D4" presStyleIdx="11" presStyleCnt="19"/>
      <dgm:spPr/>
    </dgm:pt>
    <dgm:pt modelId="{6BA54EBF-A4EA-4E1C-BFF9-DB5FC10116CD}" type="pres">
      <dgm:prSet presAssocID="{0EF98981-31B5-4928-84FC-3A55C4A5D6BF}" presName="connTx" presStyleLbl="parChTrans1D4" presStyleIdx="11" presStyleCnt="19"/>
      <dgm:spPr/>
    </dgm:pt>
    <dgm:pt modelId="{49DDEB19-D82F-4FDC-8FE0-5B85286ACC86}" type="pres">
      <dgm:prSet presAssocID="{9148E782-86E6-4BA6-B5B3-E5C5DD9B87C6}" presName="root2" presStyleCnt="0"/>
      <dgm:spPr/>
    </dgm:pt>
    <dgm:pt modelId="{F3EA1B87-4CEE-464C-849C-BEFF0BE9D77A}" type="pres">
      <dgm:prSet presAssocID="{9148E782-86E6-4BA6-B5B3-E5C5DD9B87C6}" presName="LevelTwoTextNode" presStyleLbl="node4" presStyleIdx="11" presStyleCnt="19" custScaleX="705530" custLinFactX="79973" custLinFactNeighborX="100000" custLinFactNeighborY="-75737">
        <dgm:presLayoutVars>
          <dgm:chPref val="3"/>
        </dgm:presLayoutVars>
      </dgm:prSet>
      <dgm:spPr/>
    </dgm:pt>
    <dgm:pt modelId="{DE3D1F6D-3BAA-4748-B172-BCE09191785E}" type="pres">
      <dgm:prSet presAssocID="{9148E782-86E6-4BA6-B5B3-E5C5DD9B87C6}" presName="level3hierChild" presStyleCnt="0"/>
      <dgm:spPr/>
    </dgm:pt>
    <dgm:pt modelId="{4EAE905D-BF87-4AD0-AB71-22DCB1DAEC75}" type="pres">
      <dgm:prSet presAssocID="{E56AD9F3-B4B8-4766-B95E-ED25D4C12B50}" presName="conn2-1" presStyleLbl="parChTrans1D3" presStyleIdx="6" presStyleCnt="9"/>
      <dgm:spPr/>
    </dgm:pt>
    <dgm:pt modelId="{095D8A5A-88B5-4DF3-8632-C161E2D300C4}" type="pres">
      <dgm:prSet presAssocID="{E56AD9F3-B4B8-4766-B95E-ED25D4C12B50}" presName="connTx" presStyleLbl="parChTrans1D3" presStyleIdx="6" presStyleCnt="9"/>
      <dgm:spPr/>
    </dgm:pt>
    <dgm:pt modelId="{7B25DAB4-007C-4400-8FC2-CCAB98A6796F}" type="pres">
      <dgm:prSet presAssocID="{3BE8263F-0450-4390-9313-CB6F21AB2D7A}" presName="root2" presStyleCnt="0"/>
      <dgm:spPr/>
    </dgm:pt>
    <dgm:pt modelId="{428FD6A4-3CE4-4442-9B99-946D23D09ECE}" type="pres">
      <dgm:prSet presAssocID="{3BE8263F-0450-4390-9313-CB6F21AB2D7A}" presName="LevelTwoTextNode" presStyleLbl="node3" presStyleIdx="6" presStyleCnt="9" custScaleX="401280" custScaleY="320434" custLinFactY="-44073" custLinFactNeighborX="57338" custLinFactNeighborY="-100000">
        <dgm:presLayoutVars>
          <dgm:chPref val="3"/>
        </dgm:presLayoutVars>
      </dgm:prSet>
      <dgm:spPr/>
    </dgm:pt>
    <dgm:pt modelId="{85DDAE84-FF56-49CB-AB05-18A8608846E8}" type="pres">
      <dgm:prSet presAssocID="{3BE8263F-0450-4390-9313-CB6F21AB2D7A}" presName="level3hierChild" presStyleCnt="0"/>
      <dgm:spPr/>
    </dgm:pt>
    <dgm:pt modelId="{17D47D85-9469-4797-A5CF-CA8E38D60CED}" type="pres">
      <dgm:prSet presAssocID="{B3B2425B-7A48-4D29-A6E4-5BF91C2C13B2}" presName="conn2-1" presStyleLbl="parChTrans1D4" presStyleIdx="12" presStyleCnt="19"/>
      <dgm:spPr/>
    </dgm:pt>
    <dgm:pt modelId="{6783E7C2-BE5E-426C-891C-102E4CC33CAA}" type="pres">
      <dgm:prSet presAssocID="{B3B2425B-7A48-4D29-A6E4-5BF91C2C13B2}" presName="connTx" presStyleLbl="parChTrans1D4" presStyleIdx="12" presStyleCnt="19"/>
      <dgm:spPr/>
    </dgm:pt>
    <dgm:pt modelId="{7C799ACA-6A80-4E54-80FC-2F3D2A358BF1}" type="pres">
      <dgm:prSet presAssocID="{1E8B79B7-6980-4B6E-AE62-54BF97760229}" presName="root2" presStyleCnt="0"/>
      <dgm:spPr/>
    </dgm:pt>
    <dgm:pt modelId="{009A3FBE-620F-4446-8401-C8F2913A8405}" type="pres">
      <dgm:prSet presAssocID="{1E8B79B7-6980-4B6E-AE62-54BF97760229}" presName="LevelTwoTextNode" presStyleLbl="node4" presStyleIdx="12" presStyleCnt="19" custScaleX="705530" custScaleY="120212" custLinFactX="79973" custLinFactNeighborX="100000" custLinFactNeighborY="-86666">
        <dgm:presLayoutVars>
          <dgm:chPref val="3"/>
        </dgm:presLayoutVars>
      </dgm:prSet>
      <dgm:spPr/>
    </dgm:pt>
    <dgm:pt modelId="{CA65F846-33A2-4DBE-A4DB-F266EFAA3E5A}" type="pres">
      <dgm:prSet presAssocID="{1E8B79B7-6980-4B6E-AE62-54BF97760229}" presName="level3hierChild" presStyleCnt="0"/>
      <dgm:spPr/>
    </dgm:pt>
    <dgm:pt modelId="{D5CBC5C9-415D-4E4D-A4A2-228BDFD667E8}" type="pres">
      <dgm:prSet presAssocID="{7479117E-0E2D-4284-A9D8-8394F75B8FA7}" presName="conn2-1" presStyleLbl="parChTrans1D4" presStyleIdx="13" presStyleCnt="19"/>
      <dgm:spPr/>
    </dgm:pt>
    <dgm:pt modelId="{8771A98F-EBD8-4DC6-8CF2-04493EE72DE0}" type="pres">
      <dgm:prSet presAssocID="{7479117E-0E2D-4284-A9D8-8394F75B8FA7}" presName="connTx" presStyleLbl="parChTrans1D4" presStyleIdx="13" presStyleCnt="19"/>
      <dgm:spPr/>
    </dgm:pt>
    <dgm:pt modelId="{1ACC8ADA-AE58-4589-B13B-86AD656BBB37}" type="pres">
      <dgm:prSet presAssocID="{7E566A93-16C3-4497-B510-BABE5DD5507D}" presName="root2" presStyleCnt="0"/>
      <dgm:spPr/>
    </dgm:pt>
    <dgm:pt modelId="{728796EE-EF61-4FA8-A207-D95ABBB05D95}" type="pres">
      <dgm:prSet presAssocID="{7E566A93-16C3-4497-B510-BABE5DD5507D}" presName="LevelTwoTextNode" presStyleLbl="node4" presStyleIdx="13" presStyleCnt="19" custScaleX="705530" custScaleY="199784" custLinFactX="79973" custLinFactNeighborX="100000" custLinFactNeighborY="-86196">
        <dgm:presLayoutVars>
          <dgm:chPref val="3"/>
        </dgm:presLayoutVars>
      </dgm:prSet>
      <dgm:spPr/>
    </dgm:pt>
    <dgm:pt modelId="{F78C2724-1A40-428D-BE18-4169A4BF162A}" type="pres">
      <dgm:prSet presAssocID="{7E566A93-16C3-4497-B510-BABE5DD5507D}" presName="level3hierChild" presStyleCnt="0"/>
      <dgm:spPr/>
    </dgm:pt>
    <dgm:pt modelId="{58096C39-0EBD-4E4A-9B9F-A23D9D12F28F}" type="pres">
      <dgm:prSet presAssocID="{7C554B15-AD18-4DA5-BB08-70926E132651}" presName="conn2-1" presStyleLbl="parChTrans1D4" presStyleIdx="14" presStyleCnt="19"/>
      <dgm:spPr/>
    </dgm:pt>
    <dgm:pt modelId="{0E16CB7E-B708-4322-A3FE-28067BDF1C52}" type="pres">
      <dgm:prSet presAssocID="{7C554B15-AD18-4DA5-BB08-70926E132651}" presName="connTx" presStyleLbl="parChTrans1D4" presStyleIdx="14" presStyleCnt="19"/>
      <dgm:spPr/>
    </dgm:pt>
    <dgm:pt modelId="{81F3BA1F-D66F-45FD-A5A0-2A56660E6836}" type="pres">
      <dgm:prSet presAssocID="{10EF7025-BAC7-4C36-B44C-689E3AA434A7}" presName="root2" presStyleCnt="0"/>
      <dgm:spPr/>
    </dgm:pt>
    <dgm:pt modelId="{B53B788B-F414-4386-895E-B0CEA338BE36}" type="pres">
      <dgm:prSet presAssocID="{10EF7025-BAC7-4C36-B44C-689E3AA434A7}" presName="LevelTwoTextNode" presStyleLbl="node4" presStyleIdx="14" presStyleCnt="19" custScaleX="705530" custScaleY="150974" custLinFactX="79973" custLinFactNeighborX="100000" custLinFactNeighborY="-74937">
        <dgm:presLayoutVars>
          <dgm:chPref val="3"/>
        </dgm:presLayoutVars>
      </dgm:prSet>
      <dgm:spPr/>
    </dgm:pt>
    <dgm:pt modelId="{79E18CCB-5AB7-446B-85EE-7B88F3507A42}" type="pres">
      <dgm:prSet presAssocID="{10EF7025-BAC7-4C36-B44C-689E3AA434A7}" presName="level3hierChild" presStyleCnt="0"/>
      <dgm:spPr/>
    </dgm:pt>
    <dgm:pt modelId="{D0D924F1-092E-4D59-8AA9-A37F1B3EF5EA}" type="pres">
      <dgm:prSet presAssocID="{761FEAC7-9B5F-4189-93ED-172510BCCCF3}" presName="conn2-1" presStyleLbl="parChTrans1D2" presStyleIdx="2" presStyleCnt="4"/>
      <dgm:spPr/>
    </dgm:pt>
    <dgm:pt modelId="{0767DA56-A9AB-43A4-887D-B0211751B11B}" type="pres">
      <dgm:prSet presAssocID="{761FEAC7-9B5F-4189-93ED-172510BCCCF3}" presName="connTx" presStyleLbl="parChTrans1D2" presStyleIdx="2" presStyleCnt="4"/>
      <dgm:spPr/>
    </dgm:pt>
    <dgm:pt modelId="{6160E92E-E0DB-4A37-980B-3801AF8E2FE9}" type="pres">
      <dgm:prSet presAssocID="{8F1DD42C-A780-4975-BAC2-5AF7164E3577}" presName="root2" presStyleCnt="0"/>
      <dgm:spPr/>
    </dgm:pt>
    <dgm:pt modelId="{023A27C5-C89D-44BC-93BE-4F39E384376F}" type="pres">
      <dgm:prSet presAssocID="{8F1DD42C-A780-4975-BAC2-5AF7164E3577}" presName="LevelTwoTextNode" presStyleLbl="node2" presStyleIdx="2" presStyleCnt="4" custScaleX="398154" custScaleY="280078" custLinFactX="-29404" custLinFactY="-400000" custLinFactNeighborX="-100000" custLinFactNeighborY="-470394">
        <dgm:presLayoutVars>
          <dgm:chPref val="3"/>
        </dgm:presLayoutVars>
      </dgm:prSet>
      <dgm:spPr/>
    </dgm:pt>
    <dgm:pt modelId="{D0680C87-DC6F-43E6-BB70-E695DE4797D5}" type="pres">
      <dgm:prSet presAssocID="{8F1DD42C-A780-4975-BAC2-5AF7164E3577}" presName="level3hierChild" presStyleCnt="0"/>
      <dgm:spPr/>
    </dgm:pt>
    <dgm:pt modelId="{C13D6552-FE55-48A3-A55C-45E514D75DE7}" type="pres">
      <dgm:prSet presAssocID="{4185B934-EFE2-45CE-A956-E83724AF23E8}" presName="conn2-1" presStyleLbl="parChTrans1D3" presStyleIdx="7" presStyleCnt="9"/>
      <dgm:spPr/>
    </dgm:pt>
    <dgm:pt modelId="{984FF031-18AD-40B3-A655-01948BD02394}" type="pres">
      <dgm:prSet presAssocID="{4185B934-EFE2-45CE-A956-E83724AF23E8}" presName="connTx" presStyleLbl="parChTrans1D3" presStyleIdx="7" presStyleCnt="9"/>
      <dgm:spPr/>
    </dgm:pt>
    <dgm:pt modelId="{BAF9F0BE-B4DA-4E7E-8374-B124CF0BCE3B}" type="pres">
      <dgm:prSet presAssocID="{C2DC840E-2B7B-4193-A63A-36B170AF2C39}" presName="root2" presStyleCnt="0"/>
      <dgm:spPr/>
    </dgm:pt>
    <dgm:pt modelId="{389FCD14-2E6B-48BE-A96E-18E892146524}" type="pres">
      <dgm:prSet presAssocID="{C2DC840E-2B7B-4193-A63A-36B170AF2C39}" presName="LevelTwoTextNode" presStyleLbl="node3" presStyleIdx="7" presStyleCnt="9" custScaleX="401280" custScaleY="380081" custLinFactY="-78227" custLinFactNeighborX="32851" custLinFactNeighborY="-100000">
        <dgm:presLayoutVars>
          <dgm:chPref val="3"/>
        </dgm:presLayoutVars>
      </dgm:prSet>
      <dgm:spPr/>
    </dgm:pt>
    <dgm:pt modelId="{978DEB8A-4F46-46A6-8E79-F3664978A49C}" type="pres">
      <dgm:prSet presAssocID="{C2DC840E-2B7B-4193-A63A-36B170AF2C39}" presName="level3hierChild" presStyleCnt="0"/>
      <dgm:spPr/>
    </dgm:pt>
    <dgm:pt modelId="{E9147DBC-E85E-4321-8BDE-E78B701D1AD5}" type="pres">
      <dgm:prSet presAssocID="{A91C6420-1A3E-463E-8DAB-D61DD1445703}" presName="conn2-1" presStyleLbl="parChTrans1D4" presStyleIdx="15" presStyleCnt="19"/>
      <dgm:spPr/>
    </dgm:pt>
    <dgm:pt modelId="{1A4F30F3-F27D-4F87-8FDF-3F7646731BD3}" type="pres">
      <dgm:prSet presAssocID="{A91C6420-1A3E-463E-8DAB-D61DD1445703}" presName="connTx" presStyleLbl="parChTrans1D4" presStyleIdx="15" presStyleCnt="19"/>
      <dgm:spPr/>
    </dgm:pt>
    <dgm:pt modelId="{F90F0B16-C8F1-4911-AFCD-DBD4516C1929}" type="pres">
      <dgm:prSet presAssocID="{F7178550-609C-4D6D-BE1E-5C498B6903F4}" presName="root2" presStyleCnt="0"/>
      <dgm:spPr/>
    </dgm:pt>
    <dgm:pt modelId="{78F61705-AA42-42CF-83CF-2016F95CEF35}" type="pres">
      <dgm:prSet presAssocID="{F7178550-609C-4D6D-BE1E-5C498B6903F4}" presName="LevelTwoTextNode" presStyleLbl="node4" presStyleIdx="15" presStyleCnt="19" custScaleX="705530" custScaleY="118480" custLinFactX="45749" custLinFactNeighborX="100000" custLinFactNeighborY="-67901">
        <dgm:presLayoutVars>
          <dgm:chPref val="3"/>
        </dgm:presLayoutVars>
      </dgm:prSet>
      <dgm:spPr/>
    </dgm:pt>
    <dgm:pt modelId="{A263C2A2-2FBE-4FCB-A1C3-48C215BB95D4}" type="pres">
      <dgm:prSet presAssocID="{F7178550-609C-4D6D-BE1E-5C498B6903F4}" presName="level3hierChild" presStyleCnt="0"/>
      <dgm:spPr/>
    </dgm:pt>
    <dgm:pt modelId="{C6F4251F-FBDC-4324-BF0D-47423AEFC718}" type="pres">
      <dgm:prSet presAssocID="{DE36D6DA-33A7-4CF0-917D-449146E5E9E3}" presName="conn2-1" presStyleLbl="parChTrans1D4" presStyleIdx="16" presStyleCnt="19"/>
      <dgm:spPr/>
    </dgm:pt>
    <dgm:pt modelId="{3AED456B-3DC8-4287-BF7E-96070EED940F}" type="pres">
      <dgm:prSet presAssocID="{DE36D6DA-33A7-4CF0-917D-449146E5E9E3}" presName="connTx" presStyleLbl="parChTrans1D4" presStyleIdx="16" presStyleCnt="19"/>
      <dgm:spPr/>
    </dgm:pt>
    <dgm:pt modelId="{580512B1-0810-4E5F-8342-CFBC7B78866E}" type="pres">
      <dgm:prSet presAssocID="{F2D4A934-FB1F-439B-A2FD-5311D10B1377}" presName="root2" presStyleCnt="0"/>
      <dgm:spPr/>
    </dgm:pt>
    <dgm:pt modelId="{24CB0616-0738-4A05-9941-C8C5DDA470E5}" type="pres">
      <dgm:prSet presAssocID="{F2D4A934-FB1F-439B-A2FD-5311D10B1377}" presName="LevelTwoTextNode" presStyleLbl="node4" presStyleIdx="16" presStyleCnt="19" custScaleX="705530" custScaleY="126455" custLinFactX="45749" custLinFactNeighborX="100000" custLinFactNeighborY="-68891">
        <dgm:presLayoutVars>
          <dgm:chPref val="3"/>
        </dgm:presLayoutVars>
      </dgm:prSet>
      <dgm:spPr/>
    </dgm:pt>
    <dgm:pt modelId="{D8F4ECBF-0B2C-4E4A-BED4-F423870EDF6A}" type="pres">
      <dgm:prSet presAssocID="{F2D4A934-FB1F-439B-A2FD-5311D10B1377}" presName="level3hierChild" presStyleCnt="0"/>
      <dgm:spPr/>
    </dgm:pt>
    <dgm:pt modelId="{46C01DBC-C7A6-48CE-9DFC-CAC89FB025B8}" type="pres">
      <dgm:prSet presAssocID="{A5FF40AB-5AD9-42F3-84AD-F9B0D32909DB}" presName="conn2-1" presStyleLbl="parChTrans1D2" presStyleIdx="3" presStyleCnt="4"/>
      <dgm:spPr/>
    </dgm:pt>
    <dgm:pt modelId="{4E4FE978-86FB-4ADB-AF25-A30B3CD7FBF2}" type="pres">
      <dgm:prSet presAssocID="{A5FF40AB-5AD9-42F3-84AD-F9B0D32909DB}" presName="connTx" presStyleLbl="parChTrans1D2" presStyleIdx="3" presStyleCnt="4"/>
      <dgm:spPr/>
    </dgm:pt>
    <dgm:pt modelId="{9C306193-50F3-4AEF-A2BE-0ADF68EA5D3B}" type="pres">
      <dgm:prSet presAssocID="{F71B9B5C-6729-438E-B7D4-F9496920C5BC}" presName="root2" presStyleCnt="0"/>
      <dgm:spPr/>
    </dgm:pt>
    <dgm:pt modelId="{8DF3CEC3-F546-4513-A04D-01919B3D44D6}" type="pres">
      <dgm:prSet presAssocID="{F71B9B5C-6729-438E-B7D4-F9496920C5BC}" presName="LevelTwoTextNode" presStyleLbl="node2" presStyleIdx="3" presStyleCnt="4" custScaleX="400386" custScaleY="261928" custLinFactX="-38895" custLinFactY="-459326" custLinFactNeighborX="-100000" custLinFactNeighborY="-500000">
        <dgm:presLayoutVars>
          <dgm:chPref val="3"/>
        </dgm:presLayoutVars>
      </dgm:prSet>
      <dgm:spPr/>
    </dgm:pt>
    <dgm:pt modelId="{32C4EBF1-4D35-4471-B4E5-ACD9D081F065}" type="pres">
      <dgm:prSet presAssocID="{F71B9B5C-6729-438E-B7D4-F9496920C5BC}" presName="level3hierChild" presStyleCnt="0"/>
      <dgm:spPr/>
    </dgm:pt>
    <dgm:pt modelId="{3DFA977B-F29B-44EA-A8CD-D6AA73FE9B9C}" type="pres">
      <dgm:prSet presAssocID="{561E418D-FB58-415F-A648-3848DDF1842F}" presName="conn2-1" presStyleLbl="parChTrans1D3" presStyleIdx="8" presStyleCnt="9"/>
      <dgm:spPr/>
    </dgm:pt>
    <dgm:pt modelId="{E6AAF8AF-3D41-438B-BBE0-768426E18E16}" type="pres">
      <dgm:prSet presAssocID="{561E418D-FB58-415F-A648-3848DDF1842F}" presName="connTx" presStyleLbl="parChTrans1D3" presStyleIdx="8" presStyleCnt="9"/>
      <dgm:spPr/>
    </dgm:pt>
    <dgm:pt modelId="{210204CA-F68C-4073-9B58-CACAB1CCA93B}" type="pres">
      <dgm:prSet presAssocID="{83C28CD3-5B80-4F76-BC43-34599F8E67D7}" presName="root2" presStyleCnt="0"/>
      <dgm:spPr/>
    </dgm:pt>
    <dgm:pt modelId="{F2AEF5FA-757B-4BCC-B5D7-D2F9B42D14BE}" type="pres">
      <dgm:prSet presAssocID="{83C28CD3-5B80-4F76-BC43-34599F8E67D7}" presName="LevelTwoTextNode" presStyleLbl="node3" presStyleIdx="8" presStyleCnt="9" custScaleX="401280" custScaleY="174009" custLinFactY="-100000" custLinFactNeighborX="27708" custLinFactNeighborY="-169264">
        <dgm:presLayoutVars>
          <dgm:chPref val="3"/>
        </dgm:presLayoutVars>
      </dgm:prSet>
      <dgm:spPr/>
    </dgm:pt>
    <dgm:pt modelId="{E8B7D595-D3B8-4EB8-9E6E-1BF123255A28}" type="pres">
      <dgm:prSet presAssocID="{83C28CD3-5B80-4F76-BC43-34599F8E67D7}" presName="level3hierChild" presStyleCnt="0"/>
      <dgm:spPr/>
    </dgm:pt>
    <dgm:pt modelId="{59BEE018-DDE7-4D92-84AD-D806B6CE678C}" type="pres">
      <dgm:prSet presAssocID="{C051263E-EB86-42F9-A505-65015C925374}" presName="conn2-1" presStyleLbl="parChTrans1D4" presStyleIdx="17" presStyleCnt="19"/>
      <dgm:spPr/>
    </dgm:pt>
    <dgm:pt modelId="{A1BEF774-C680-4445-AD45-81FE0D65250E}" type="pres">
      <dgm:prSet presAssocID="{C051263E-EB86-42F9-A505-65015C925374}" presName="connTx" presStyleLbl="parChTrans1D4" presStyleIdx="17" presStyleCnt="19"/>
      <dgm:spPr/>
    </dgm:pt>
    <dgm:pt modelId="{8D0CA514-5DAA-46D9-A5EF-00C8EC4C5E09}" type="pres">
      <dgm:prSet presAssocID="{4A55C85F-9543-4145-AADD-69559121FFC4}" presName="root2" presStyleCnt="0"/>
      <dgm:spPr/>
    </dgm:pt>
    <dgm:pt modelId="{3DD1B382-FCA8-4C02-ACDA-810BC978E58D}" type="pres">
      <dgm:prSet presAssocID="{4A55C85F-9543-4145-AADD-69559121FFC4}" presName="LevelTwoTextNode" presStyleLbl="node4" presStyleIdx="17" presStyleCnt="19" custScaleX="705530" custScaleY="176085" custLinFactX="43517" custLinFactY="-27452" custLinFactNeighborX="100000" custLinFactNeighborY="-100000">
        <dgm:presLayoutVars>
          <dgm:chPref val="3"/>
        </dgm:presLayoutVars>
      </dgm:prSet>
      <dgm:spPr/>
    </dgm:pt>
    <dgm:pt modelId="{FB7D6616-374F-45F7-93BB-D609506EBAA3}" type="pres">
      <dgm:prSet presAssocID="{4A55C85F-9543-4145-AADD-69559121FFC4}" presName="level3hierChild" presStyleCnt="0"/>
      <dgm:spPr/>
    </dgm:pt>
    <dgm:pt modelId="{2842A9D3-9DD7-4111-8C57-C0A14E5D7B74}" type="pres">
      <dgm:prSet presAssocID="{BAE115F7-1777-4BDC-87C4-1B201026C1FC}" presName="conn2-1" presStyleLbl="parChTrans1D4" presStyleIdx="18" presStyleCnt="19"/>
      <dgm:spPr/>
    </dgm:pt>
    <dgm:pt modelId="{1678694C-2D21-483D-B4F6-A11303030AB8}" type="pres">
      <dgm:prSet presAssocID="{BAE115F7-1777-4BDC-87C4-1B201026C1FC}" presName="connTx" presStyleLbl="parChTrans1D4" presStyleIdx="18" presStyleCnt="19"/>
      <dgm:spPr/>
    </dgm:pt>
    <dgm:pt modelId="{F2591003-82BB-4712-9921-EE479AA945F1}" type="pres">
      <dgm:prSet presAssocID="{ED018C17-3CBE-482C-89B5-86536FF2D32E}" presName="root2" presStyleCnt="0"/>
      <dgm:spPr/>
    </dgm:pt>
    <dgm:pt modelId="{94930D19-405D-4D4D-9FC9-A451B4D3FB25}" type="pres">
      <dgm:prSet presAssocID="{ED018C17-3CBE-482C-89B5-86536FF2D32E}" presName="LevelTwoTextNode" presStyleLbl="node4" presStyleIdx="18" presStyleCnt="19" custScaleX="705530" custScaleY="196170" custLinFactX="43517" custLinFactY="-19951" custLinFactNeighborX="100000" custLinFactNeighborY="-100000">
        <dgm:presLayoutVars>
          <dgm:chPref val="3"/>
        </dgm:presLayoutVars>
      </dgm:prSet>
      <dgm:spPr/>
    </dgm:pt>
    <dgm:pt modelId="{33A6E1D7-DEB4-42EB-9CFC-3413B7FB0A42}" type="pres">
      <dgm:prSet presAssocID="{ED018C17-3CBE-482C-89B5-86536FF2D32E}" presName="level3hierChild" presStyleCnt="0"/>
      <dgm:spPr/>
    </dgm:pt>
  </dgm:ptLst>
  <dgm:cxnLst>
    <dgm:cxn modelId="{3711CC04-718F-442A-8665-FC6BB6A46E3C}" type="presOf" srcId="{0476D3D7-5C05-4C65-8422-219C13A13D9C}" destId="{4F46286E-9618-44C5-BA24-E864AAE75806}" srcOrd="1" destOrd="0" presId="urn:microsoft.com/office/officeart/2005/8/layout/hierarchy2"/>
    <dgm:cxn modelId="{54AB0C05-9BEE-4AB7-8B81-B3CE16E9E5C0}" type="presOf" srcId="{710D850B-EF03-499D-943B-CE1260F887C0}" destId="{26226B2A-532A-4E48-A7DC-705D7FD8020E}" srcOrd="0" destOrd="0" presId="urn:microsoft.com/office/officeart/2005/8/layout/hierarchy2"/>
    <dgm:cxn modelId="{83284807-A2BC-41A2-A283-66620827725A}" type="presOf" srcId="{ED018C17-3CBE-482C-89B5-86536FF2D32E}" destId="{94930D19-405D-4D4D-9FC9-A451B4D3FB25}" srcOrd="0" destOrd="0" presId="urn:microsoft.com/office/officeart/2005/8/layout/hierarchy2"/>
    <dgm:cxn modelId="{92039107-51F3-4DE8-957D-458987459A9D}" type="presOf" srcId="{0476D3D7-5C05-4C65-8422-219C13A13D9C}" destId="{64AF9237-2B6E-47EA-B5D1-1814AE2F9245}" srcOrd="0" destOrd="0" presId="urn:microsoft.com/office/officeart/2005/8/layout/hierarchy2"/>
    <dgm:cxn modelId="{0E41DC08-4D4E-4600-BD78-AB4D7D6E3788}" srcId="{E5D1BD2A-43E1-46A3-9B33-25A52DDD9E31}" destId="{23B88AB6-4D4E-4A2D-8D36-DEE5C2A7FA2E}" srcOrd="0" destOrd="0" parTransId="{DBF8E3B4-406D-4881-89B9-9E7FF7B37FE5}" sibTransId="{0002C053-89CD-4CD5-89BF-7EF1043102F9}"/>
    <dgm:cxn modelId="{A0AC7F0C-2F7E-441D-826B-D5F0C796BBE7}" type="presOf" srcId="{DECC491C-1BCE-453A-AB5B-5B93D6BC9DA8}" destId="{BD5BD5EA-6F0C-4E50-8F4B-19C7F9CF2504}" srcOrd="1" destOrd="0" presId="urn:microsoft.com/office/officeart/2005/8/layout/hierarchy2"/>
    <dgm:cxn modelId="{05E1900D-D255-4D9B-813D-5C7BABDAAA58}" type="presOf" srcId="{18B0669B-2FDE-4A42-ABC9-5C5798CF013D}" destId="{30F303CB-9028-4DA9-AA3D-FF0E259697F0}" srcOrd="0" destOrd="0" presId="urn:microsoft.com/office/officeart/2005/8/layout/hierarchy2"/>
    <dgm:cxn modelId="{FCCC6A16-E01E-4A61-BA06-CB9FBC01F84E}" srcId="{348D7844-FBAD-4C29-9176-A2AD194D7450}" destId="{B0BBED77-A6D0-4F55-A55A-215B27C01AAD}" srcOrd="2" destOrd="0" parTransId="{31A415E1-DB37-4881-8D3F-F7E1C6921E13}" sibTransId="{C7AC1C6C-83B3-4D98-B1CE-C74E4BB05A81}"/>
    <dgm:cxn modelId="{79AE5916-9AE7-4629-B33C-ED826D19C1A4}" type="presOf" srcId="{DE36D6DA-33A7-4CF0-917D-449146E5E9E3}" destId="{C6F4251F-FBDC-4324-BF0D-47423AEFC718}" srcOrd="0" destOrd="0" presId="urn:microsoft.com/office/officeart/2005/8/layout/hierarchy2"/>
    <dgm:cxn modelId="{E5F48A17-6511-4323-8FCE-3E0D2D7B8A4E}" type="presOf" srcId="{E9BE7BC6-1710-4CCE-87D9-2463DA75195D}" destId="{2FD0065E-DDDD-4638-BC70-6F7150D6F191}" srcOrd="0" destOrd="0" presId="urn:microsoft.com/office/officeart/2005/8/layout/hierarchy2"/>
    <dgm:cxn modelId="{C5F4A11A-11C2-454B-8A5C-95E078871116}" type="presOf" srcId="{8B1EDE4B-807C-4DAB-8630-B5A784C479BB}" destId="{AE8E1CA6-0F39-4F22-A70B-40034946DB80}" srcOrd="1" destOrd="0" presId="urn:microsoft.com/office/officeart/2005/8/layout/hierarchy2"/>
    <dgm:cxn modelId="{E266C41C-1307-4985-9468-64B4B5C45DEB}" srcId="{3BE8263F-0450-4390-9313-CB6F21AB2D7A}" destId="{7E566A93-16C3-4497-B510-BABE5DD5507D}" srcOrd="1" destOrd="0" parTransId="{7479117E-0E2D-4284-A9D8-8394F75B8FA7}" sibTransId="{1D11AF13-AD5B-4F8E-B539-CDE9C538AF8B}"/>
    <dgm:cxn modelId="{6B52E61D-CBDA-48B9-8E02-B97C129D62C5}" type="presOf" srcId="{789C0225-A038-4ED8-BA59-EBAE228F3E8A}" destId="{7512866F-39CC-4628-A74F-BD738C8FEBD1}" srcOrd="0" destOrd="0" presId="urn:microsoft.com/office/officeart/2005/8/layout/hierarchy2"/>
    <dgm:cxn modelId="{D133F21F-855F-4BE7-8077-E41869A057EE}" type="presOf" srcId="{7824AD4E-7405-42C0-9413-DAEA91F4A61D}" destId="{D4B3B0DA-305F-4F81-A10B-CEA2EA0AEAF3}" srcOrd="0" destOrd="0" presId="urn:microsoft.com/office/officeart/2005/8/layout/hierarchy2"/>
    <dgm:cxn modelId="{2DB8FA21-F0DC-4DC1-B746-09A8A2AC97C1}" type="presOf" srcId="{B3B2425B-7A48-4D29-A6E4-5BF91C2C13B2}" destId="{17D47D85-9469-4797-A5CF-CA8E38D60CED}" srcOrd="0" destOrd="0" presId="urn:microsoft.com/office/officeart/2005/8/layout/hierarchy2"/>
    <dgm:cxn modelId="{6E230727-C65F-4AE5-8BDF-1CE4A2D7538C}" type="presOf" srcId="{E5D1BD2A-43E1-46A3-9B33-25A52DDD9E31}" destId="{D54D1B4D-DF49-453F-BEDC-5E10D5E596F8}" srcOrd="0" destOrd="0" presId="urn:microsoft.com/office/officeart/2005/8/layout/hierarchy2"/>
    <dgm:cxn modelId="{20E0DD27-025F-42BC-AF7A-EDC0C67794CB}" srcId="{B2987C6D-49C9-4965-9936-593C3FBB5F75}" destId="{F71B9B5C-6729-438E-B7D4-F9496920C5BC}" srcOrd="3" destOrd="0" parTransId="{A5FF40AB-5AD9-42F3-84AD-F9B0D32909DB}" sibTransId="{DAE369B0-D4C0-4AFA-BFEA-342B5F844199}"/>
    <dgm:cxn modelId="{7A30012A-AF41-461C-8F64-E87B95B87067}" type="presOf" srcId="{427050B1-85BE-4DDB-A289-158F95F756C3}" destId="{865CD04B-7159-439A-A2E3-93E78755976E}" srcOrd="0" destOrd="0" presId="urn:microsoft.com/office/officeart/2005/8/layout/hierarchy2"/>
    <dgm:cxn modelId="{BCDDF62E-F38B-4C1E-AC1D-6D452D23CCEF}" type="presOf" srcId="{789C0225-A038-4ED8-BA59-EBAE228F3E8A}" destId="{91464A27-F2F1-4405-939F-8B5D1BCA4F0A}" srcOrd="1" destOrd="0" presId="urn:microsoft.com/office/officeart/2005/8/layout/hierarchy2"/>
    <dgm:cxn modelId="{F0FCCD32-CAA0-43F4-B190-5A2A28EDAAD3}" type="presOf" srcId="{F2D4A934-FB1F-439B-A2FD-5311D10B1377}" destId="{24CB0616-0738-4A05-9941-C8C5DDA470E5}" srcOrd="0" destOrd="0" presId="urn:microsoft.com/office/officeart/2005/8/layout/hierarchy2"/>
    <dgm:cxn modelId="{733A7933-9305-478E-B7CC-EB9D91CD07D9}" srcId="{C2DC840E-2B7B-4193-A63A-36B170AF2C39}" destId="{F7178550-609C-4D6D-BE1E-5C498B6903F4}" srcOrd="0" destOrd="0" parTransId="{A91C6420-1A3E-463E-8DAB-D61DD1445703}" sibTransId="{86CA69E5-7CD6-47C7-94A4-3A0D8BFE47AE}"/>
    <dgm:cxn modelId="{B4F08638-0093-4DE0-9CCF-57B60B3D35EF}" type="presOf" srcId="{F7178550-609C-4D6D-BE1E-5C498B6903F4}" destId="{78F61705-AA42-42CF-83CF-2016F95CEF35}" srcOrd="0" destOrd="0" presId="urn:microsoft.com/office/officeart/2005/8/layout/hierarchy2"/>
    <dgm:cxn modelId="{9CB5F83D-39D1-440E-94D1-32AE2C3DB68D}" srcId="{505D7CD0-4C41-42C2-A907-54EDC3547011}" destId="{7C926B2D-1000-4C82-BCF1-FB13F615DC3D}" srcOrd="2" destOrd="0" parTransId="{7824AD4E-7405-42C0-9413-DAEA91F4A61D}" sibTransId="{A7A85018-13B6-455B-9747-8A19B68A44D6}"/>
    <dgm:cxn modelId="{A12DE85B-D8E9-41D2-8BC8-0F8693A7CC34}" type="presOf" srcId="{761FEAC7-9B5F-4189-93ED-172510BCCCF3}" destId="{D0D924F1-092E-4D59-8AA9-A37F1B3EF5EA}" srcOrd="0" destOrd="0" presId="urn:microsoft.com/office/officeart/2005/8/layout/hierarchy2"/>
    <dgm:cxn modelId="{C8E0B85C-6A17-4C05-8297-873704824A64}" type="presOf" srcId="{B112A319-2825-483F-B26A-2B1DDB8C658F}" destId="{AA93C91F-529A-4A5B-BEE2-E5B0A3C8618D}" srcOrd="0" destOrd="0" presId="urn:microsoft.com/office/officeart/2005/8/layout/hierarchy2"/>
    <dgm:cxn modelId="{DC582A5D-310D-490C-95BA-9D1DC334A440}" type="presOf" srcId="{7C554B15-AD18-4DA5-BB08-70926E132651}" destId="{0E16CB7E-B708-4322-A3FE-28067BDF1C52}" srcOrd="1" destOrd="0" presId="urn:microsoft.com/office/officeart/2005/8/layout/hierarchy2"/>
    <dgm:cxn modelId="{A6DD805E-9F30-4970-A5C8-846B4F7EF5E9}" type="presOf" srcId="{505D7CD0-4C41-42C2-A907-54EDC3547011}" destId="{FF3D9968-552C-4B79-9256-6FE79B16A528}" srcOrd="0" destOrd="0" presId="urn:microsoft.com/office/officeart/2005/8/layout/hierarchy2"/>
    <dgm:cxn modelId="{2E62E742-D127-4E38-89FA-0E926866AA64}" type="presOf" srcId="{0EF98981-31B5-4928-84FC-3A55C4A5D6BF}" destId="{536377EE-BB96-4F5E-B11A-DA3FEA80D566}" srcOrd="0" destOrd="0" presId="urn:microsoft.com/office/officeart/2005/8/layout/hierarchy2"/>
    <dgm:cxn modelId="{54AEC043-3F08-46C5-BB89-A4D5532669E6}" type="presOf" srcId="{D1AB4A47-FA32-4556-A40A-44CA63E39A81}" destId="{CF8381C4-EBA2-4D79-B968-280DCD8B3C11}" srcOrd="1" destOrd="0" presId="urn:microsoft.com/office/officeart/2005/8/layout/hierarchy2"/>
    <dgm:cxn modelId="{5BBCC163-1033-49BE-B733-C73642EA5FF6}" type="presOf" srcId="{B0BBED77-A6D0-4F55-A55A-215B27C01AAD}" destId="{8ED2F2AA-6237-4283-B8B6-79524FCD6F86}" srcOrd="0" destOrd="0" presId="urn:microsoft.com/office/officeart/2005/8/layout/hierarchy2"/>
    <dgm:cxn modelId="{0A830045-F94E-4BB4-AD2A-372708425C97}" srcId="{8F1DD42C-A780-4975-BAC2-5AF7164E3577}" destId="{C2DC840E-2B7B-4193-A63A-36B170AF2C39}" srcOrd="0" destOrd="0" parTransId="{4185B934-EFE2-45CE-A956-E83724AF23E8}" sibTransId="{14FD5276-8E5B-4A26-BFF0-3BD9674F0E8A}"/>
    <dgm:cxn modelId="{0B0F3945-86E3-46D7-A74A-6905C0E49B19}" type="presOf" srcId="{E56AD9F3-B4B8-4766-B95E-ED25D4C12B50}" destId="{095D8A5A-88B5-4DF3-8632-C161E2D300C4}" srcOrd="1" destOrd="0" presId="urn:microsoft.com/office/officeart/2005/8/layout/hierarchy2"/>
    <dgm:cxn modelId="{302B2646-7A4F-48E9-9BCC-C11B3C804AB7}" srcId="{B2987C6D-49C9-4965-9936-593C3FBB5F75}" destId="{8F1DD42C-A780-4975-BAC2-5AF7164E3577}" srcOrd="2" destOrd="0" parTransId="{761FEAC7-9B5F-4189-93ED-172510BCCCF3}" sibTransId="{6D17161C-9693-47FA-847B-FF5B8D7E6DF0}"/>
    <dgm:cxn modelId="{946B3B46-D02A-44D9-9B56-D04364B9B8BB}" type="presOf" srcId="{C051263E-EB86-42F9-A505-65015C925374}" destId="{A1BEF774-C680-4445-AD45-81FE0D65250E}" srcOrd="1" destOrd="0" presId="urn:microsoft.com/office/officeart/2005/8/layout/hierarchy2"/>
    <dgm:cxn modelId="{EAA1C447-D2B3-4FAF-94ED-115F08F15B1F}" type="presOf" srcId="{BAE115F7-1777-4BDC-87C4-1B201026C1FC}" destId="{2842A9D3-9DD7-4111-8C57-C0A14E5D7B74}" srcOrd="0" destOrd="0" presId="urn:microsoft.com/office/officeart/2005/8/layout/hierarchy2"/>
    <dgm:cxn modelId="{06A9A14A-C155-4540-A5C8-7F0D730BA957}" type="presOf" srcId="{31A415E1-DB37-4881-8D3F-F7E1C6921E13}" destId="{3831A614-A393-4705-B972-A4D828B24997}" srcOrd="0" destOrd="0" presId="urn:microsoft.com/office/officeart/2005/8/layout/hierarchy2"/>
    <dgm:cxn modelId="{F7E62A4B-8248-465E-ABB3-F4C92CB0092A}" type="presOf" srcId="{E01B30DC-9B37-4CFE-AE5D-29F4A5B8D15D}" destId="{62D90388-987C-43AF-AA4E-2FB4B10F5EB5}" srcOrd="0" destOrd="0" presId="urn:microsoft.com/office/officeart/2005/8/layout/hierarchy2"/>
    <dgm:cxn modelId="{B710044E-44DA-4A9C-A388-15B51C238675}" type="presOf" srcId="{561E418D-FB58-415F-A648-3848DDF1842F}" destId="{E6AAF8AF-3D41-438B-BBE0-768426E18E16}" srcOrd="1" destOrd="0" presId="urn:microsoft.com/office/officeart/2005/8/layout/hierarchy2"/>
    <dgm:cxn modelId="{4AE6054F-E179-4B92-B0D2-A7B212BB096A}" srcId="{3BE8263F-0450-4390-9313-CB6F21AB2D7A}" destId="{1E8B79B7-6980-4B6E-AE62-54BF97760229}" srcOrd="0" destOrd="0" parTransId="{B3B2425B-7A48-4D29-A6E4-5BF91C2C13B2}" sibTransId="{1C3E0592-1CB6-488B-B0AA-C9569A844946}"/>
    <dgm:cxn modelId="{639B6870-E046-4BE3-A3A8-F94FA17502C8}" type="presOf" srcId="{1CFEC6BB-57DC-47E4-A1DA-39192E0D0D79}" destId="{194DBB06-19F3-4B35-A66E-D57DB39F06A4}" srcOrd="0" destOrd="0" presId="urn:microsoft.com/office/officeart/2005/8/layout/hierarchy2"/>
    <dgm:cxn modelId="{3CD13453-FCDB-4088-BC3F-46C92D592593}" type="presOf" srcId="{7824AD4E-7405-42C0-9413-DAEA91F4A61D}" destId="{0A64BF07-9D0E-44AB-B7F1-D5EAF38C4165}" srcOrd="1" destOrd="0" presId="urn:microsoft.com/office/officeart/2005/8/layout/hierarchy2"/>
    <dgm:cxn modelId="{2AD63A53-27F3-4D24-9D1C-849918C900E7}" type="presOf" srcId="{7BA6F0BB-50AC-464A-90E5-DB84D08D7B1F}" destId="{43E69184-244A-464E-B782-350451766B84}" srcOrd="0" destOrd="0" presId="urn:microsoft.com/office/officeart/2005/8/layout/hierarchy2"/>
    <dgm:cxn modelId="{7E338A75-A724-4AB1-948A-F9AFADA1FC47}" type="presOf" srcId="{3F191CBD-B214-410A-AA0C-2B2E791FE6DE}" destId="{3CA80107-E21E-43A3-8DCB-96B677CA4F2A}" srcOrd="1" destOrd="0" presId="urn:microsoft.com/office/officeart/2005/8/layout/hierarchy2"/>
    <dgm:cxn modelId="{58019B56-82AD-47D9-B25E-5B834C99B917}" type="presOf" srcId="{31A415E1-DB37-4881-8D3F-F7E1C6921E13}" destId="{5060D0F3-985E-45F3-87F6-5C3065216939}" srcOrd="1" destOrd="0" presId="urn:microsoft.com/office/officeart/2005/8/layout/hierarchy2"/>
    <dgm:cxn modelId="{F278A679-83D9-4166-8F51-70449F840358}" type="presOf" srcId="{DBF8E3B4-406D-4881-89B9-9E7FF7B37FE5}" destId="{5F61C90E-B414-4BB3-9C06-DDFE9C813700}" srcOrd="0" destOrd="0" presId="urn:microsoft.com/office/officeart/2005/8/layout/hierarchy2"/>
    <dgm:cxn modelId="{96FF247A-D5FD-4AFD-9A45-4176E5D69BF7}" type="presOf" srcId="{348D7844-FBAD-4C29-9176-A2AD194D7450}" destId="{7EB8E81D-CE13-43BA-9583-7758FC2DEE1B}" srcOrd="0" destOrd="0" presId="urn:microsoft.com/office/officeart/2005/8/layout/hierarchy2"/>
    <dgm:cxn modelId="{1BD7297B-A4BB-4CC3-8036-A2B54DCB3C3F}" type="presOf" srcId="{B2987C6D-49C9-4965-9936-593C3FBB5F75}" destId="{17B0F4CB-FA44-41EB-8B66-9380296C9E6F}" srcOrd="0" destOrd="0" presId="urn:microsoft.com/office/officeart/2005/8/layout/hierarchy2"/>
    <dgm:cxn modelId="{1488EE7E-27F2-4C80-BCD0-D1AE1EF64BA8}" srcId="{505D7CD0-4C41-42C2-A907-54EDC3547011}" destId="{E88D1D79-CDC4-4DA2-B2FD-0AD33DE0D78C}" srcOrd="3" destOrd="0" parTransId="{6C500057-9550-4529-A8E0-E40428F9A9DD}" sibTransId="{448F3F67-8924-4106-B02D-05C13AA1D1BB}"/>
    <dgm:cxn modelId="{45E20E80-7879-44A3-AF75-B7C541A25707}" type="presOf" srcId="{8B1EDE4B-807C-4DAB-8630-B5A784C479BB}" destId="{C225F159-79A3-498D-89B4-BD4349AC1ACE}" srcOrd="0" destOrd="0" presId="urn:microsoft.com/office/officeart/2005/8/layout/hierarchy2"/>
    <dgm:cxn modelId="{78486980-48FA-478C-8F78-75CB822DBDB3}" srcId="{B2987C6D-49C9-4965-9936-593C3FBB5F75}" destId="{A67148EB-EF08-4C62-B77A-276461D5853A}" srcOrd="1" destOrd="0" parTransId="{FB1CAF0A-DAF6-4185-8324-647301E82178}" sibTransId="{9308E8CD-F1B1-44EA-BDA1-9D7D8CCF7C07}"/>
    <dgm:cxn modelId="{ACB36E81-57CC-46D7-BF44-E6AAB3D40947}" type="presOf" srcId="{FB1CAF0A-DAF6-4185-8324-647301E82178}" destId="{07AAB9BE-FA4F-40A7-8C5E-E128F9738302}" srcOrd="0" destOrd="0" presId="urn:microsoft.com/office/officeart/2005/8/layout/hierarchy2"/>
    <dgm:cxn modelId="{C83A1184-B938-4E48-904F-0703F5A0C760}" type="presOf" srcId="{23B88AB6-4D4E-4A2D-8D36-DEE5C2A7FA2E}" destId="{222222AD-0E21-4163-9B26-23725D2D4BEA}" srcOrd="0" destOrd="0" presId="urn:microsoft.com/office/officeart/2005/8/layout/hierarchy2"/>
    <dgm:cxn modelId="{05315084-343B-4A08-85F3-A06D4CF19C24}" type="presOf" srcId="{A67148EB-EF08-4C62-B77A-276461D5853A}" destId="{92A30186-0C78-4287-9631-924DF03491BD}" srcOrd="0" destOrd="0" presId="urn:microsoft.com/office/officeart/2005/8/layout/hierarchy2"/>
    <dgm:cxn modelId="{704C5A86-FFD8-44F6-82B0-B8B06A7EB87A}" type="presOf" srcId="{4A55C85F-9543-4145-AADD-69559121FFC4}" destId="{3DD1B382-FCA8-4C02-ACDA-810BC978E58D}" srcOrd="0" destOrd="0" presId="urn:microsoft.com/office/officeart/2005/8/layout/hierarchy2"/>
    <dgm:cxn modelId="{A7EFF286-09D1-44F3-B399-F3D1E9043357}" type="presOf" srcId="{853FC2C4-A579-4F8D-A1CA-32DFEA463E11}" destId="{7C2E31DD-D8C9-4AB7-B346-38E87F4FCAC1}" srcOrd="0" destOrd="0" presId="urn:microsoft.com/office/officeart/2005/8/layout/hierarchy2"/>
    <dgm:cxn modelId="{C3544287-63AE-426F-8D92-9D7D793BB8BC}" srcId="{E9BE7BC6-1710-4CCE-87D9-2463DA75195D}" destId="{B2987C6D-49C9-4965-9936-593C3FBB5F75}" srcOrd="0" destOrd="0" parTransId="{351FE528-342C-4A71-85DB-A5B4F20E0E74}" sibTransId="{AA9A6628-A985-4607-91A6-D4EB575613ED}"/>
    <dgm:cxn modelId="{FFCED088-C698-4AD0-B073-7CEC6DB8F864}" type="presOf" srcId="{7E566A93-16C3-4497-B510-BABE5DD5507D}" destId="{728796EE-EF61-4FA8-A207-D95ABBB05D95}" srcOrd="0" destOrd="0" presId="urn:microsoft.com/office/officeart/2005/8/layout/hierarchy2"/>
    <dgm:cxn modelId="{3AC8028B-84A7-4F9E-AAE5-45EA4EAC6F29}" type="presOf" srcId="{1C07FD80-B2CC-4CCF-8FFB-06CA22ADAC43}" destId="{378A0680-A654-48B0-9C25-7439E74BBCA9}" srcOrd="0" destOrd="0" presId="urn:microsoft.com/office/officeart/2005/8/layout/hierarchy2"/>
    <dgm:cxn modelId="{83420C8B-E7F3-49D0-9DE1-5C90DA2955FE}" srcId="{A67148EB-EF08-4C62-B77A-276461D5853A}" destId="{514AAAB6-62BC-48B9-BC3A-1F8C07738C03}" srcOrd="2" destOrd="0" parTransId="{4D800AF3-46D8-4B78-9DD7-8027B7F8706F}" sibTransId="{5AAF34D1-153D-41BB-B0AD-473FA0084366}"/>
    <dgm:cxn modelId="{A9ABA58B-B7B9-45D9-B321-E19BCD0B3E97}" srcId="{C2DC840E-2B7B-4193-A63A-36B170AF2C39}" destId="{F2D4A934-FB1F-439B-A2FD-5311D10B1377}" srcOrd="1" destOrd="0" parTransId="{DE36D6DA-33A7-4CF0-917D-449146E5E9E3}" sibTransId="{DEA3DB96-3000-4180-B30D-46B915371339}"/>
    <dgm:cxn modelId="{0522388D-05C4-4217-9C9B-5A797608DB6A}" srcId="{348D7844-FBAD-4C29-9176-A2AD194D7450}" destId="{777B9741-FDCC-46F8-9F87-74EEA8406A13}" srcOrd="0" destOrd="0" parTransId="{0476D3D7-5C05-4C65-8422-219C13A13D9C}" sibTransId="{70E4A74A-7E86-4A0D-B887-DF82BC72B9EE}"/>
    <dgm:cxn modelId="{244E608E-D71E-4520-8665-845D54BF53EA}" type="presOf" srcId="{DE36D6DA-33A7-4CF0-917D-449146E5E9E3}" destId="{3AED456B-3DC8-4287-BF7E-96070EED940F}" srcOrd="1" destOrd="0" presId="urn:microsoft.com/office/officeart/2005/8/layout/hierarchy2"/>
    <dgm:cxn modelId="{AFBD9F92-EF68-4978-A13D-C78E765FB406}" type="presOf" srcId="{A91C6420-1A3E-463E-8DAB-D61DD1445703}" destId="{1A4F30F3-F27D-4F87-8FDF-3F7646731BD3}" srcOrd="1" destOrd="0" presId="urn:microsoft.com/office/officeart/2005/8/layout/hierarchy2"/>
    <dgm:cxn modelId="{FBFB9B93-58DD-4403-9D97-0A5E2A62CA7B}" type="presOf" srcId="{3BE8263F-0450-4390-9313-CB6F21AB2D7A}" destId="{428FD6A4-3CE4-4442-9B99-946D23D09ECE}" srcOrd="0" destOrd="0" presId="urn:microsoft.com/office/officeart/2005/8/layout/hierarchy2"/>
    <dgm:cxn modelId="{2183E293-2596-4253-99E3-91FB1D3B5F88}" type="presOf" srcId="{48141E8A-B223-4554-B46E-EB0C5F4CEFF0}" destId="{04E5C386-8F19-42A5-80A8-26EEDDEF2B21}" srcOrd="0" destOrd="0" presId="urn:microsoft.com/office/officeart/2005/8/layout/hierarchy2"/>
    <dgm:cxn modelId="{2F950196-DB45-45DC-A7A1-27FC68737604}" type="presOf" srcId="{FB1CAF0A-DAF6-4185-8324-647301E82178}" destId="{0A0DD1F2-B14B-486B-A979-BB2BE283FA49}" srcOrd="1" destOrd="0" presId="urn:microsoft.com/office/officeart/2005/8/layout/hierarchy2"/>
    <dgm:cxn modelId="{042A9597-7310-44F6-96FD-6F1D0593973B}" type="presOf" srcId="{427050B1-85BE-4DDB-A289-158F95F756C3}" destId="{220FE2AD-8E6D-4F56-9689-1DE1C12BECED}" srcOrd="1" destOrd="0" presId="urn:microsoft.com/office/officeart/2005/8/layout/hierarchy2"/>
    <dgm:cxn modelId="{A1B0BB9B-6EBE-4DDB-B4B1-2176AB8DFE50}" srcId="{A67148EB-EF08-4C62-B77A-276461D5853A}" destId="{505D7CD0-4C41-42C2-A907-54EDC3547011}" srcOrd="0" destOrd="0" parTransId="{710D850B-EF03-499D-943B-CE1260F887C0}" sibTransId="{394D3BF6-749D-42A5-B4E1-B1AF78C95A00}"/>
    <dgm:cxn modelId="{7A4BE4A0-67A4-4E5F-A974-9BE63EEB0032}" srcId="{83C28CD3-5B80-4F76-BC43-34599F8E67D7}" destId="{ED018C17-3CBE-482C-89B5-86536FF2D32E}" srcOrd="1" destOrd="0" parTransId="{BAE115F7-1777-4BDC-87C4-1B201026C1FC}" sibTransId="{9B84EF8C-4C78-4F23-92EB-B3B71F7AFD21}"/>
    <dgm:cxn modelId="{71E545A2-20F8-4CD8-8AD4-68BDEE16A41A}" type="presOf" srcId="{C2DC840E-2B7B-4193-A63A-36B170AF2C39}" destId="{389FCD14-2E6B-48BE-A96E-18E892146524}" srcOrd="0" destOrd="0" presId="urn:microsoft.com/office/officeart/2005/8/layout/hierarchy2"/>
    <dgm:cxn modelId="{E93821A7-BF46-4293-BE83-7E0428AA5402}" srcId="{514AAAB6-62BC-48B9-BC3A-1F8C07738C03}" destId="{9148E782-86E6-4BA6-B5B3-E5C5DD9B87C6}" srcOrd="1" destOrd="0" parTransId="{0EF98981-31B5-4928-84FC-3A55C4A5D6BF}" sibTransId="{2E9BA342-C621-4060-BD5D-5FDE3A8533CC}"/>
    <dgm:cxn modelId="{0E1655A7-5597-45EF-9D33-E37D4F7244A0}" type="presOf" srcId="{EDFADE1B-1E6D-40F1-A181-33C8CDA31DDB}" destId="{EF45D938-7D82-4B80-AC11-9420EAEAE622}" srcOrd="0" destOrd="0" presId="urn:microsoft.com/office/officeart/2005/8/layout/hierarchy2"/>
    <dgm:cxn modelId="{C06018AB-FD24-42CA-89D7-DB537C475DF6}" srcId="{3BE8263F-0450-4390-9313-CB6F21AB2D7A}" destId="{10EF7025-BAC7-4C36-B44C-689E3AA434A7}" srcOrd="2" destOrd="0" parTransId="{7C554B15-AD18-4DA5-BB08-70926E132651}" sibTransId="{4C89176B-9076-4445-9746-D73DB0212F82}"/>
    <dgm:cxn modelId="{83385AAB-8347-4E18-AEFE-03747E6C3F81}" type="presOf" srcId="{4A5F7712-FF46-4925-A781-8E4DC6FA4193}" destId="{EC2016E2-EB27-4706-8274-E3CC986822DC}" srcOrd="0" destOrd="0" presId="urn:microsoft.com/office/officeart/2005/8/layout/hierarchy2"/>
    <dgm:cxn modelId="{28D5E7AB-4319-4817-A85D-0062032B7635}" type="presOf" srcId="{DBF8E3B4-406D-4881-89B9-9E7FF7B37FE5}" destId="{91810614-721D-44D5-94AE-0748F850BC30}" srcOrd="1" destOrd="0" presId="urn:microsoft.com/office/officeart/2005/8/layout/hierarchy2"/>
    <dgm:cxn modelId="{FB33FEAD-770C-4DA0-B474-E49F8D62501F}" type="presOf" srcId="{9148E782-86E6-4BA6-B5B3-E5C5DD9B87C6}" destId="{F3EA1B87-4CEE-464C-849C-BEFF0BE9D77A}" srcOrd="0" destOrd="0" presId="urn:microsoft.com/office/officeart/2005/8/layout/hierarchy2"/>
    <dgm:cxn modelId="{695D1DB0-ED73-40DF-BB99-B4153605D42C}" type="presOf" srcId="{4D800AF3-46D8-4B78-9DD7-8027B7F8706F}" destId="{C637561F-8489-4C36-A183-930DCFE5BB5D}" srcOrd="0" destOrd="0" presId="urn:microsoft.com/office/officeart/2005/8/layout/hierarchy2"/>
    <dgm:cxn modelId="{2AAB9EB0-D53E-4098-9C0E-5489ECF7C6DD}" type="presOf" srcId="{D4E197F0-7FCF-41FA-BA98-D4C7CC83FD9A}" destId="{D81BAAF5-DBF1-4CA4-A0D0-33CB28D5D342}" srcOrd="0" destOrd="0" presId="urn:microsoft.com/office/officeart/2005/8/layout/hierarchy2"/>
    <dgm:cxn modelId="{40DD84B3-0F7A-4C51-BC03-4357F662004D}" type="presOf" srcId="{AF82C673-D966-4C52-AF2F-B55CE790CA9A}" destId="{256E0BD1-E3EB-4A34-BD2D-89A1E71A8DFA}" srcOrd="1" destOrd="0" presId="urn:microsoft.com/office/officeart/2005/8/layout/hierarchy2"/>
    <dgm:cxn modelId="{C8A864B4-790F-498E-B3CD-0820730BE34B}" type="presOf" srcId="{D7A8D082-AD39-4501-BCCF-7C1DDBCF7010}" destId="{BBEB95E2-015F-48F6-8260-062DE757181C}" srcOrd="0" destOrd="0" presId="urn:microsoft.com/office/officeart/2005/8/layout/hierarchy2"/>
    <dgm:cxn modelId="{5B54E7B5-3E38-432F-9B4E-B6E0A829E637}" type="presOf" srcId="{7C554B15-AD18-4DA5-BB08-70926E132651}" destId="{58096C39-0EBD-4E4A-9B9F-A23D9D12F28F}" srcOrd="0" destOrd="0" presId="urn:microsoft.com/office/officeart/2005/8/layout/hierarchy2"/>
    <dgm:cxn modelId="{1A034FBC-E9B0-451D-B602-E8A7FB7C7FEB}" type="presOf" srcId="{7C926B2D-1000-4C82-BCF1-FB13F615DC3D}" destId="{CE3DD1AC-CA3D-4ACD-A97A-516DD6677D8D}" srcOrd="0" destOrd="0" presId="urn:microsoft.com/office/officeart/2005/8/layout/hierarchy2"/>
    <dgm:cxn modelId="{C68B45C1-85A6-4A1A-8FEA-D8A6BBBC5DDC}" srcId="{A67148EB-EF08-4C62-B77A-276461D5853A}" destId="{E01B30DC-9B37-4CFE-AE5D-29F4A5B8D15D}" srcOrd="1" destOrd="0" parTransId="{DECC491C-1BCE-453A-AB5B-5B93D6BC9DA8}" sibTransId="{294BB0B8-A7AF-444B-B1EB-A6AAE6C58EF3}"/>
    <dgm:cxn modelId="{285F95C1-7F38-48CD-B81C-D1618199EF0F}" type="presOf" srcId="{B3B2425B-7A48-4D29-A6E4-5BF91C2C13B2}" destId="{6783E7C2-BE5E-426C-891C-102E4CC33CAA}" srcOrd="1" destOrd="0" presId="urn:microsoft.com/office/officeart/2005/8/layout/hierarchy2"/>
    <dgm:cxn modelId="{06CD52C2-3566-4A79-81AB-33DBBABA70F1}" type="presOf" srcId="{777B9741-FDCC-46F8-9F87-74EEA8406A13}" destId="{8E42233A-992B-4258-A302-D7F94E1F6DE2}" srcOrd="0" destOrd="0" presId="urn:microsoft.com/office/officeart/2005/8/layout/hierarchy2"/>
    <dgm:cxn modelId="{D771BFC3-D00B-4E19-BBF7-0F7C40808207}" type="presOf" srcId="{83C28CD3-5B80-4F76-BC43-34599F8E67D7}" destId="{F2AEF5FA-757B-4BCC-B5D7-D2F9B42D14BE}" srcOrd="0" destOrd="0" presId="urn:microsoft.com/office/officeart/2005/8/layout/hierarchy2"/>
    <dgm:cxn modelId="{0E263FC4-00BC-4118-BE37-6B97DF9BA0F6}" srcId="{E5D1BD2A-43E1-46A3-9B33-25A52DDD9E31}" destId="{18B0669B-2FDE-4A42-ABC9-5C5798CF013D}" srcOrd="2" destOrd="0" parTransId="{4A5F7712-FF46-4925-A781-8E4DC6FA4193}" sibTransId="{65971070-10E6-46D4-A9E6-07FC08513989}"/>
    <dgm:cxn modelId="{8C5CEAC4-2435-41BD-AC98-806FCE9AA96C}" type="presOf" srcId="{E88D1D79-CDC4-4DA2-B2FD-0AD33DE0D78C}" destId="{7DA51118-6B06-42D5-B957-602696EB7221}" srcOrd="0" destOrd="0" presId="urn:microsoft.com/office/officeart/2005/8/layout/hierarchy2"/>
    <dgm:cxn modelId="{6B5D50C5-2E10-48E7-81EA-21549A05075C}" type="presOf" srcId="{A91C6420-1A3E-463E-8DAB-D61DD1445703}" destId="{E9147DBC-E85E-4321-8BDE-E78B701D1AD5}" srcOrd="0" destOrd="0" presId="urn:microsoft.com/office/officeart/2005/8/layout/hierarchy2"/>
    <dgm:cxn modelId="{E7C23AC6-EA35-448D-83F7-FFB1803C6827}" srcId="{B2987C6D-49C9-4965-9936-593C3FBB5F75}" destId="{348D7844-FBAD-4C29-9176-A2AD194D7450}" srcOrd="0" destOrd="0" parTransId="{D1AB4A47-FA32-4556-A40A-44CA63E39A81}" sibTransId="{6059153C-CE8A-4729-A9CB-473D33A652E8}"/>
    <dgm:cxn modelId="{989C3FC8-2048-4EBF-8096-C50413402385}" srcId="{E01B30DC-9B37-4CFE-AE5D-29F4A5B8D15D}" destId="{B112A319-2825-483F-B26A-2B1DDB8C658F}" srcOrd="0" destOrd="0" parTransId="{AF82C673-D966-4C52-AF2F-B55CE790CA9A}" sibTransId="{2B843F65-48F4-498F-94A5-3619C63659F5}"/>
    <dgm:cxn modelId="{551099CB-C18C-467A-87E4-603FB521E238}" type="presOf" srcId="{514AAAB6-62BC-48B9-BC3A-1F8C07738C03}" destId="{F379B9B1-99CF-4405-AA80-67492E024CD3}" srcOrd="0" destOrd="0" presId="urn:microsoft.com/office/officeart/2005/8/layout/hierarchy2"/>
    <dgm:cxn modelId="{959032D1-47EE-476C-B753-93239595EFA5}" type="presOf" srcId="{1E8B79B7-6980-4B6E-AE62-54BF97760229}" destId="{009A3FBE-620F-4446-8401-C8F2913A8405}" srcOrd="0" destOrd="0" presId="urn:microsoft.com/office/officeart/2005/8/layout/hierarchy2"/>
    <dgm:cxn modelId="{9474ADD3-A547-49DC-9436-5C4D6A3D2A0F}" srcId="{A67148EB-EF08-4C62-B77A-276461D5853A}" destId="{3BE8263F-0450-4390-9313-CB6F21AB2D7A}" srcOrd="3" destOrd="0" parTransId="{E56AD9F3-B4B8-4766-B95E-ED25D4C12B50}" sibTransId="{B0CFF310-74F9-4C8E-A1BB-02CB35A9E93B}"/>
    <dgm:cxn modelId="{E00B90D4-E428-4D97-A2B7-A9B9FB55E983}" type="presOf" srcId="{3F191CBD-B214-410A-AA0C-2B2E791FE6DE}" destId="{BC063BD2-2826-49D6-9B3C-901622D0314C}" srcOrd="0" destOrd="0" presId="urn:microsoft.com/office/officeart/2005/8/layout/hierarchy2"/>
    <dgm:cxn modelId="{44ACE5D4-E63A-454A-AE2F-70C06E8D81E4}" type="presOf" srcId="{7479117E-0E2D-4284-A9D8-8394F75B8FA7}" destId="{8771A98F-EBD8-4DC6-8CF2-04493EE72DE0}" srcOrd="1" destOrd="0" presId="urn:microsoft.com/office/officeart/2005/8/layout/hierarchy2"/>
    <dgm:cxn modelId="{31367AD5-43AB-417E-919D-C90063F18932}" type="presOf" srcId="{1C07FD80-B2CC-4CCF-8FFB-06CA22ADAC43}" destId="{FE866299-1269-45A5-9B4D-809DCC6B8996}" srcOrd="1" destOrd="0" presId="urn:microsoft.com/office/officeart/2005/8/layout/hierarchy2"/>
    <dgm:cxn modelId="{1C0746D6-C62D-4BBF-B4A2-633BF277B914}" type="presOf" srcId="{DECC491C-1BCE-453A-AB5B-5B93D6BC9DA8}" destId="{35ABC73D-7BCF-4F70-AF12-96FE77761E00}" srcOrd="0" destOrd="0" presId="urn:microsoft.com/office/officeart/2005/8/layout/hierarchy2"/>
    <dgm:cxn modelId="{4D86ACD6-2AE5-44BE-BBD6-FDAD85BD9420}" type="presOf" srcId="{8F1DD42C-A780-4975-BAC2-5AF7164E3577}" destId="{023A27C5-C89D-44BC-93BE-4F39E384376F}" srcOrd="0" destOrd="0" presId="urn:microsoft.com/office/officeart/2005/8/layout/hierarchy2"/>
    <dgm:cxn modelId="{3815D1D7-D2FC-4AFC-B914-3BEFDBA04A90}" type="presOf" srcId="{0EF98981-31B5-4928-84FC-3A55C4A5D6BF}" destId="{6BA54EBF-A4EA-4E1C-BFF9-DB5FC10116CD}" srcOrd="1" destOrd="0" presId="urn:microsoft.com/office/officeart/2005/8/layout/hierarchy2"/>
    <dgm:cxn modelId="{6BBF49D9-8B02-46B4-9542-A76E178FA7B2}" type="presOf" srcId="{4D800AF3-46D8-4B78-9DD7-8027B7F8706F}" destId="{89E503DF-2244-49EF-9434-9E18F0B5DC7B}" srcOrd="1" destOrd="0" presId="urn:microsoft.com/office/officeart/2005/8/layout/hierarchy2"/>
    <dgm:cxn modelId="{7B5971D9-1AF5-4B15-9112-7A44C49B02A7}" type="presOf" srcId="{7479117E-0E2D-4284-A9D8-8394F75B8FA7}" destId="{D5CBC5C9-415D-4E4D-A4A2-228BDFD667E8}" srcOrd="0" destOrd="0" presId="urn:microsoft.com/office/officeart/2005/8/layout/hierarchy2"/>
    <dgm:cxn modelId="{90A4C0DA-97B1-44A0-8C90-A612E8465497}" type="presOf" srcId="{AF82C673-D966-4C52-AF2F-B55CE790CA9A}" destId="{6DBBBD15-BD1E-4CD9-9D62-9EB13B75010D}" srcOrd="0" destOrd="0" presId="urn:microsoft.com/office/officeart/2005/8/layout/hierarchy2"/>
    <dgm:cxn modelId="{5D957FDC-A39E-42E1-9733-91BC69D203E5}" type="presOf" srcId="{4A5F7712-FF46-4925-A781-8E4DC6FA4193}" destId="{530D6331-3EE4-4ADE-9837-1397EA91AD1D}" srcOrd="1" destOrd="0" presId="urn:microsoft.com/office/officeart/2005/8/layout/hierarchy2"/>
    <dgm:cxn modelId="{86C7ADDE-F81F-449D-9178-7F9A7AEE0763}" srcId="{514AAAB6-62BC-48B9-BC3A-1F8C07738C03}" destId="{7BA6F0BB-50AC-464A-90E5-DB84D08D7B1F}" srcOrd="0" destOrd="0" parTransId="{853FC2C4-A579-4F8D-A1CA-32DFEA463E11}" sibTransId="{385AC697-4EBF-4926-9A7B-6BD049F577DE}"/>
    <dgm:cxn modelId="{357200DF-93F2-4023-A609-E7FA3B8C9253}" type="presOf" srcId="{710D850B-EF03-499D-943B-CE1260F887C0}" destId="{9700B5D3-FBF5-4302-A5C7-E51AE59918D6}" srcOrd="1" destOrd="0" presId="urn:microsoft.com/office/officeart/2005/8/layout/hierarchy2"/>
    <dgm:cxn modelId="{F47E77DF-D9BD-4EF4-8D74-887CA3A1A094}" type="presOf" srcId="{E56AD9F3-B4B8-4766-B95E-ED25D4C12B50}" destId="{4EAE905D-BF87-4AD0-AB71-22DCB1DAEC75}" srcOrd="0" destOrd="0" presId="urn:microsoft.com/office/officeart/2005/8/layout/hierarchy2"/>
    <dgm:cxn modelId="{3F0D97DF-CF67-44E9-886E-B935E09120DA}" type="presOf" srcId="{853FC2C4-A579-4F8D-A1CA-32DFEA463E11}" destId="{EF6C9FCB-AC24-4A00-B1C1-4BC138EEDF7F}" srcOrd="1" destOrd="0" presId="urn:microsoft.com/office/officeart/2005/8/layout/hierarchy2"/>
    <dgm:cxn modelId="{8D3847E2-34C8-4749-B845-D18B6D10468E}" srcId="{E5D1BD2A-43E1-46A3-9B33-25A52DDD9E31}" destId="{1CFEC6BB-57DC-47E4-A1DA-39192E0D0D79}" srcOrd="1" destOrd="0" parTransId="{D4E197F0-7FCF-41FA-BA98-D4C7CC83FD9A}" sibTransId="{987259D1-BE73-4541-94F2-73A0844ADBA9}"/>
    <dgm:cxn modelId="{9CD60BE3-407D-4DB8-B7C5-6C7AFABA78C7}" type="presOf" srcId="{D1AB4A47-FA32-4556-A40A-44CA63E39A81}" destId="{7D9566A0-8A4A-48BB-A002-909F8AEF5436}" srcOrd="0" destOrd="0" presId="urn:microsoft.com/office/officeart/2005/8/layout/hierarchy2"/>
    <dgm:cxn modelId="{01A1D1E3-2C11-4B0C-A4D7-6AA06C0CEE8F}" type="presOf" srcId="{10EF7025-BAC7-4C36-B44C-689E3AA434A7}" destId="{B53B788B-F414-4386-895E-B0CEA338BE36}" srcOrd="0" destOrd="0" presId="urn:microsoft.com/office/officeart/2005/8/layout/hierarchy2"/>
    <dgm:cxn modelId="{2AEA79E4-A27F-4BD1-B666-12D727E7EFC6}" type="presOf" srcId="{561E418D-FB58-415F-A648-3848DDF1842F}" destId="{3DFA977B-F29B-44EA-A8CD-D6AA73FE9B9C}" srcOrd="0" destOrd="0" presId="urn:microsoft.com/office/officeart/2005/8/layout/hierarchy2"/>
    <dgm:cxn modelId="{88E5E3E8-10FD-46B8-8BC5-986E12790441}" type="presOf" srcId="{1528F513-1824-464E-8E05-B9EF7B084A23}" destId="{DAF4E599-D5CF-4841-9758-241FDA9BC61D}" srcOrd="0" destOrd="0" presId="urn:microsoft.com/office/officeart/2005/8/layout/hierarchy2"/>
    <dgm:cxn modelId="{84DC35EA-FD0B-4B7B-9863-42E110264E76}" srcId="{F71B9B5C-6729-438E-B7D4-F9496920C5BC}" destId="{83C28CD3-5B80-4F76-BC43-34599F8E67D7}" srcOrd="0" destOrd="0" parTransId="{561E418D-FB58-415F-A648-3848DDF1842F}" sibTransId="{C7EE39A1-3E69-4E1D-9D29-F91C4C444772}"/>
    <dgm:cxn modelId="{AE7432EB-BE6A-4CAA-B96A-90F55505733A}" srcId="{B0BBED77-A6D0-4F55-A55A-215B27C01AAD}" destId="{1528F513-1824-464E-8E05-B9EF7B084A23}" srcOrd="0" destOrd="0" parTransId="{3F191CBD-B214-410A-AA0C-2B2E791FE6DE}" sibTransId="{861DAA12-65F7-49D7-8C8B-0DC274A48979}"/>
    <dgm:cxn modelId="{849D2EEC-BCF6-450D-A178-A7163350F706}" srcId="{777B9741-FDCC-46F8-9F87-74EEA8406A13}" destId="{EDFADE1B-1E6D-40F1-A181-33C8CDA31DDB}" srcOrd="0" destOrd="0" parTransId="{8B1EDE4B-807C-4DAB-8630-B5A784C479BB}" sibTransId="{19D185F9-DA3C-4896-B5E8-B073D3612D68}"/>
    <dgm:cxn modelId="{BA51C2EE-2D09-4B75-ABF2-0037E11CC49F}" srcId="{505D7CD0-4C41-42C2-A907-54EDC3547011}" destId="{48141E8A-B223-4554-B46E-EB0C5F4CEFF0}" srcOrd="1" destOrd="0" parTransId="{427050B1-85BE-4DDB-A289-158F95F756C3}" sibTransId="{1F80A4F4-6B82-4CCA-9170-5E17AE15139E}"/>
    <dgm:cxn modelId="{E3A204F0-6CBC-426F-B7A2-1CF57D961F6E}" srcId="{505D7CD0-4C41-42C2-A907-54EDC3547011}" destId="{D7A8D082-AD39-4501-BCCF-7C1DDBCF7010}" srcOrd="0" destOrd="0" parTransId="{1C07FD80-B2CC-4CCF-8FFB-06CA22ADAC43}" sibTransId="{A7490D66-CB7A-43A5-93D4-EDE4AE59C238}"/>
    <dgm:cxn modelId="{26C861F0-D086-47A4-9AA8-18BC572C12A4}" type="presOf" srcId="{BAE115F7-1777-4BDC-87C4-1B201026C1FC}" destId="{1678694C-2D21-483D-B4F6-A11303030AB8}" srcOrd="1" destOrd="0" presId="urn:microsoft.com/office/officeart/2005/8/layout/hierarchy2"/>
    <dgm:cxn modelId="{53C447F3-5D7D-4032-AFE0-CE08558B2347}" type="presOf" srcId="{761FEAC7-9B5F-4189-93ED-172510BCCCF3}" destId="{0767DA56-A9AB-43A4-887D-B0211751B11B}" srcOrd="1" destOrd="0" presId="urn:microsoft.com/office/officeart/2005/8/layout/hierarchy2"/>
    <dgm:cxn modelId="{6F39DBF4-E684-4AEC-B012-5846662E31B5}" type="presOf" srcId="{6C500057-9550-4529-A8E0-E40428F9A9DD}" destId="{73CB9691-F858-4714-9885-D7323CCD5255}" srcOrd="0" destOrd="0" presId="urn:microsoft.com/office/officeart/2005/8/layout/hierarchy2"/>
    <dgm:cxn modelId="{04EAC3F6-8084-4E8F-A46F-E6CAE003D0C9}" type="presOf" srcId="{A5FF40AB-5AD9-42F3-84AD-F9B0D32909DB}" destId="{4E4FE978-86FB-4ADB-AF25-A30B3CD7FBF2}" srcOrd="1" destOrd="0" presId="urn:microsoft.com/office/officeart/2005/8/layout/hierarchy2"/>
    <dgm:cxn modelId="{16C3ECF7-9BEE-4297-B69A-6B338D99D1C6}" type="presOf" srcId="{C051263E-EB86-42F9-A505-65015C925374}" destId="{59BEE018-DDE7-4D92-84AD-D806B6CE678C}" srcOrd="0" destOrd="0" presId="urn:microsoft.com/office/officeart/2005/8/layout/hierarchy2"/>
    <dgm:cxn modelId="{D82739F8-7B80-4D99-B598-7A9A6E09D3BC}" type="presOf" srcId="{A5FF40AB-5AD9-42F3-84AD-F9B0D32909DB}" destId="{46C01DBC-C7A6-48CE-9DFC-CAC89FB025B8}" srcOrd="0" destOrd="0" presId="urn:microsoft.com/office/officeart/2005/8/layout/hierarchy2"/>
    <dgm:cxn modelId="{5DE447F8-08DB-41DB-8F65-3666F205A895}" srcId="{83C28CD3-5B80-4F76-BC43-34599F8E67D7}" destId="{4A55C85F-9543-4145-AADD-69559121FFC4}" srcOrd="0" destOrd="0" parTransId="{C051263E-EB86-42F9-A505-65015C925374}" sibTransId="{AA2DD7E3-74FA-4F4D-A5AF-2929A2A58AD4}"/>
    <dgm:cxn modelId="{6DAC32FA-5E01-47AB-B6E6-BB1ED9B72B63}" type="presOf" srcId="{4185B934-EFE2-45CE-A956-E83724AF23E8}" destId="{C13D6552-FE55-48A3-A55C-45E514D75DE7}" srcOrd="0" destOrd="0" presId="urn:microsoft.com/office/officeart/2005/8/layout/hierarchy2"/>
    <dgm:cxn modelId="{23F0BBFA-61BF-447B-AAAC-D8A96E84FD2B}" type="presOf" srcId="{D4E197F0-7FCF-41FA-BA98-D4C7CC83FD9A}" destId="{EEA6293A-D5EC-445A-A1B1-B9844B3E46C2}" srcOrd="1" destOrd="0" presId="urn:microsoft.com/office/officeart/2005/8/layout/hierarchy2"/>
    <dgm:cxn modelId="{218518FC-3640-4FCC-AEC4-0A7CC6566CF2}" srcId="{348D7844-FBAD-4C29-9176-A2AD194D7450}" destId="{E5D1BD2A-43E1-46A3-9B33-25A52DDD9E31}" srcOrd="1" destOrd="0" parTransId="{789C0225-A038-4ED8-BA59-EBAE228F3E8A}" sibTransId="{3912610F-ED20-449A-8EB7-CEF2BB7AFC91}"/>
    <dgm:cxn modelId="{DFF111FD-B93C-4EF4-ADB5-64009FC74E93}" type="presOf" srcId="{4185B934-EFE2-45CE-A956-E83724AF23E8}" destId="{984FF031-18AD-40B3-A655-01948BD02394}" srcOrd="1" destOrd="0" presId="urn:microsoft.com/office/officeart/2005/8/layout/hierarchy2"/>
    <dgm:cxn modelId="{C06E17FD-B413-49E7-A7E6-D5FA920B9D8E}" type="presOf" srcId="{6C500057-9550-4529-A8E0-E40428F9A9DD}" destId="{7BC2EC20-71EA-4944-AFCC-ACE3EB1DD7E9}" srcOrd="1" destOrd="0" presId="urn:microsoft.com/office/officeart/2005/8/layout/hierarchy2"/>
    <dgm:cxn modelId="{44F176FE-195C-4FEC-B989-F0BB4F869756}" type="presOf" srcId="{F71B9B5C-6729-438E-B7D4-F9496920C5BC}" destId="{8DF3CEC3-F546-4513-A04D-01919B3D44D6}" srcOrd="0" destOrd="0" presId="urn:microsoft.com/office/officeart/2005/8/layout/hierarchy2"/>
    <dgm:cxn modelId="{D4B2AB5B-2F57-450F-9901-96BCF1D2CBA7}" type="presParOf" srcId="{2FD0065E-DDDD-4638-BC70-6F7150D6F191}" destId="{3251A713-43C1-4A70-BD2B-79AD83EF6F11}" srcOrd="0" destOrd="0" presId="urn:microsoft.com/office/officeart/2005/8/layout/hierarchy2"/>
    <dgm:cxn modelId="{08898449-7D59-4D11-8465-408DDB971F52}" type="presParOf" srcId="{3251A713-43C1-4A70-BD2B-79AD83EF6F11}" destId="{17B0F4CB-FA44-41EB-8B66-9380296C9E6F}" srcOrd="0" destOrd="0" presId="urn:microsoft.com/office/officeart/2005/8/layout/hierarchy2"/>
    <dgm:cxn modelId="{7CE94162-859D-4803-BFBC-B88CECE4049B}" type="presParOf" srcId="{3251A713-43C1-4A70-BD2B-79AD83EF6F11}" destId="{F03634CA-FA66-4664-973E-92FEFF3D4978}" srcOrd="1" destOrd="0" presId="urn:microsoft.com/office/officeart/2005/8/layout/hierarchy2"/>
    <dgm:cxn modelId="{E48635F7-4849-46C7-9DCD-3B58519D0FFB}" type="presParOf" srcId="{F03634CA-FA66-4664-973E-92FEFF3D4978}" destId="{7D9566A0-8A4A-48BB-A002-909F8AEF5436}" srcOrd="0" destOrd="0" presId="urn:microsoft.com/office/officeart/2005/8/layout/hierarchy2"/>
    <dgm:cxn modelId="{884EF3C3-3C0E-4702-BCF2-515FF7AA80A7}" type="presParOf" srcId="{7D9566A0-8A4A-48BB-A002-909F8AEF5436}" destId="{CF8381C4-EBA2-4D79-B968-280DCD8B3C11}" srcOrd="0" destOrd="0" presId="urn:microsoft.com/office/officeart/2005/8/layout/hierarchy2"/>
    <dgm:cxn modelId="{0AD3E554-A4FB-454F-A20B-1B14962964CB}" type="presParOf" srcId="{F03634CA-FA66-4664-973E-92FEFF3D4978}" destId="{49F8DDDF-CFD9-4AD1-A503-B9161B7B632C}" srcOrd="1" destOrd="0" presId="urn:microsoft.com/office/officeart/2005/8/layout/hierarchy2"/>
    <dgm:cxn modelId="{968910C5-7087-4FC7-B862-B875AA8EC6F9}" type="presParOf" srcId="{49F8DDDF-CFD9-4AD1-A503-B9161B7B632C}" destId="{7EB8E81D-CE13-43BA-9583-7758FC2DEE1B}" srcOrd="0" destOrd="0" presId="urn:microsoft.com/office/officeart/2005/8/layout/hierarchy2"/>
    <dgm:cxn modelId="{97009FAC-DC50-4B36-8FCB-DF430B885DFF}" type="presParOf" srcId="{49F8DDDF-CFD9-4AD1-A503-B9161B7B632C}" destId="{E3E4E0AE-A076-4029-ADC3-F53270FCA651}" srcOrd="1" destOrd="0" presId="urn:microsoft.com/office/officeart/2005/8/layout/hierarchy2"/>
    <dgm:cxn modelId="{3F9524DE-5E4D-4A00-94DA-7A67B732C1AA}" type="presParOf" srcId="{E3E4E0AE-A076-4029-ADC3-F53270FCA651}" destId="{64AF9237-2B6E-47EA-B5D1-1814AE2F9245}" srcOrd="0" destOrd="0" presId="urn:microsoft.com/office/officeart/2005/8/layout/hierarchy2"/>
    <dgm:cxn modelId="{FDD2EF91-9090-4E92-BFA5-4C1A698854AA}" type="presParOf" srcId="{64AF9237-2B6E-47EA-B5D1-1814AE2F9245}" destId="{4F46286E-9618-44C5-BA24-E864AAE75806}" srcOrd="0" destOrd="0" presId="urn:microsoft.com/office/officeart/2005/8/layout/hierarchy2"/>
    <dgm:cxn modelId="{9E45301F-954E-4E16-9A35-C7227E8E828A}" type="presParOf" srcId="{E3E4E0AE-A076-4029-ADC3-F53270FCA651}" destId="{FFC40479-A6D3-471B-AF45-D50514D29C80}" srcOrd="1" destOrd="0" presId="urn:microsoft.com/office/officeart/2005/8/layout/hierarchy2"/>
    <dgm:cxn modelId="{1647E8F7-03AF-43B7-BD3E-A6FA64BCCABD}" type="presParOf" srcId="{FFC40479-A6D3-471B-AF45-D50514D29C80}" destId="{8E42233A-992B-4258-A302-D7F94E1F6DE2}" srcOrd="0" destOrd="0" presId="urn:microsoft.com/office/officeart/2005/8/layout/hierarchy2"/>
    <dgm:cxn modelId="{41089F65-F9E2-4329-BA10-DE30C49F512B}" type="presParOf" srcId="{FFC40479-A6D3-471B-AF45-D50514D29C80}" destId="{80BB45F2-E485-41D9-88DD-2B173E9229BE}" srcOrd="1" destOrd="0" presId="urn:microsoft.com/office/officeart/2005/8/layout/hierarchy2"/>
    <dgm:cxn modelId="{0B59984F-F341-420A-BA21-CE81D00062F2}" type="presParOf" srcId="{80BB45F2-E485-41D9-88DD-2B173E9229BE}" destId="{C225F159-79A3-498D-89B4-BD4349AC1ACE}" srcOrd="0" destOrd="0" presId="urn:microsoft.com/office/officeart/2005/8/layout/hierarchy2"/>
    <dgm:cxn modelId="{FD9B55E2-2F8B-4EEF-A5DF-938751D457B7}" type="presParOf" srcId="{C225F159-79A3-498D-89B4-BD4349AC1ACE}" destId="{AE8E1CA6-0F39-4F22-A70B-40034946DB80}" srcOrd="0" destOrd="0" presId="urn:microsoft.com/office/officeart/2005/8/layout/hierarchy2"/>
    <dgm:cxn modelId="{8A1FEBF1-B490-4D03-8DF2-F6B761F95FED}" type="presParOf" srcId="{80BB45F2-E485-41D9-88DD-2B173E9229BE}" destId="{0ACE16D7-1B67-4961-A73B-A2FD55F63B8A}" srcOrd="1" destOrd="0" presId="urn:microsoft.com/office/officeart/2005/8/layout/hierarchy2"/>
    <dgm:cxn modelId="{973EC4DF-B35F-4729-B651-C22A3A10B1FB}" type="presParOf" srcId="{0ACE16D7-1B67-4961-A73B-A2FD55F63B8A}" destId="{EF45D938-7D82-4B80-AC11-9420EAEAE622}" srcOrd="0" destOrd="0" presId="urn:microsoft.com/office/officeart/2005/8/layout/hierarchy2"/>
    <dgm:cxn modelId="{275B00FB-7044-43CC-949A-9F10BD031046}" type="presParOf" srcId="{0ACE16D7-1B67-4961-A73B-A2FD55F63B8A}" destId="{90BE9EFB-A4BD-4746-9390-CEA010400FD6}" srcOrd="1" destOrd="0" presId="urn:microsoft.com/office/officeart/2005/8/layout/hierarchy2"/>
    <dgm:cxn modelId="{203DDAAD-310E-4DE2-8EC3-C118B40D041C}" type="presParOf" srcId="{E3E4E0AE-A076-4029-ADC3-F53270FCA651}" destId="{7512866F-39CC-4628-A74F-BD738C8FEBD1}" srcOrd="2" destOrd="0" presId="urn:microsoft.com/office/officeart/2005/8/layout/hierarchy2"/>
    <dgm:cxn modelId="{7493C034-2029-4A12-85D2-7C8675F8A222}" type="presParOf" srcId="{7512866F-39CC-4628-A74F-BD738C8FEBD1}" destId="{91464A27-F2F1-4405-939F-8B5D1BCA4F0A}" srcOrd="0" destOrd="0" presId="urn:microsoft.com/office/officeart/2005/8/layout/hierarchy2"/>
    <dgm:cxn modelId="{946B44DE-97A7-490B-954B-C28A74A89D2D}" type="presParOf" srcId="{E3E4E0AE-A076-4029-ADC3-F53270FCA651}" destId="{524A9E9A-F6C7-41FB-B770-A7BDA98D9067}" srcOrd="3" destOrd="0" presId="urn:microsoft.com/office/officeart/2005/8/layout/hierarchy2"/>
    <dgm:cxn modelId="{930F3AF6-94CD-4756-A3E2-49BCB55BB22E}" type="presParOf" srcId="{524A9E9A-F6C7-41FB-B770-A7BDA98D9067}" destId="{D54D1B4D-DF49-453F-BEDC-5E10D5E596F8}" srcOrd="0" destOrd="0" presId="urn:microsoft.com/office/officeart/2005/8/layout/hierarchy2"/>
    <dgm:cxn modelId="{53A2EB89-AD43-4268-85B7-928802731FD7}" type="presParOf" srcId="{524A9E9A-F6C7-41FB-B770-A7BDA98D9067}" destId="{8E07F360-60E7-4ACB-B0D4-895F98D38FA3}" srcOrd="1" destOrd="0" presId="urn:microsoft.com/office/officeart/2005/8/layout/hierarchy2"/>
    <dgm:cxn modelId="{4FDBAE0D-1CBD-4C9D-A0DB-6262A27257A7}" type="presParOf" srcId="{8E07F360-60E7-4ACB-B0D4-895F98D38FA3}" destId="{5F61C90E-B414-4BB3-9C06-DDFE9C813700}" srcOrd="0" destOrd="0" presId="urn:microsoft.com/office/officeart/2005/8/layout/hierarchy2"/>
    <dgm:cxn modelId="{794D67B2-88D5-470A-A0A0-0B53ACEBD2FA}" type="presParOf" srcId="{5F61C90E-B414-4BB3-9C06-DDFE9C813700}" destId="{91810614-721D-44D5-94AE-0748F850BC30}" srcOrd="0" destOrd="0" presId="urn:microsoft.com/office/officeart/2005/8/layout/hierarchy2"/>
    <dgm:cxn modelId="{2C806B41-0425-448C-BF0A-0137AE089BEA}" type="presParOf" srcId="{8E07F360-60E7-4ACB-B0D4-895F98D38FA3}" destId="{BFF40CE2-F8F3-42AD-9FDB-388168DFFCDA}" srcOrd="1" destOrd="0" presId="urn:microsoft.com/office/officeart/2005/8/layout/hierarchy2"/>
    <dgm:cxn modelId="{4ACA0AF0-CFB1-42B6-B35A-DD5F7E0F59AB}" type="presParOf" srcId="{BFF40CE2-F8F3-42AD-9FDB-388168DFFCDA}" destId="{222222AD-0E21-4163-9B26-23725D2D4BEA}" srcOrd="0" destOrd="0" presId="urn:microsoft.com/office/officeart/2005/8/layout/hierarchy2"/>
    <dgm:cxn modelId="{D83AF5A7-E31C-44E8-A147-8309A8FC34D6}" type="presParOf" srcId="{BFF40CE2-F8F3-42AD-9FDB-388168DFFCDA}" destId="{17F05212-A1F4-4E73-A516-92C64692F287}" srcOrd="1" destOrd="0" presId="urn:microsoft.com/office/officeart/2005/8/layout/hierarchy2"/>
    <dgm:cxn modelId="{8B4D9B9A-A850-4C1A-8505-339EC03FDF01}" type="presParOf" srcId="{8E07F360-60E7-4ACB-B0D4-895F98D38FA3}" destId="{D81BAAF5-DBF1-4CA4-A0D0-33CB28D5D342}" srcOrd="2" destOrd="0" presId="urn:microsoft.com/office/officeart/2005/8/layout/hierarchy2"/>
    <dgm:cxn modelId="{B9214C46-60FC-4457-844B-943BD3E339FA}" type="presParOf" srcId="{D81BAAF5-DBF1-4CA4-A0D0-33CB28D5D342}" destId="{EEA6293A-D5EC-445A-A1B1-B9844B3E46C2}" srcOrd="0" destOrd="0" presId="urn:microsoft.com/office/officeart/2005/8/layout/hierarchy2"/>
    <dgm:cxn modelId="{124D88E6-AE24-4CFD-B812-55CCE8B62595}" type="presParOf" srcId="{8E07F360-60E7-4ACB-B0D4-895F98D38FA3}" destId="{EC9EF0EA-0279-40E5-A400-384BDC6B1088}" srcOrd="3" destOrd="0" presId="urn:microsoft.com/office/officeart/2005/8/layout/hierarchy2"/>
    <dgm:cxn modelId="{B1192030-E17B-4563-A996-96518E88381D}" type="presParOf" srcId="{EC9EF0EA-0279-40E5-A400-384BDC6B1088}" destId="{194DBB06-19F3-4B35-A66E-D57DB39F06A4}" srcOrd="0" destOrd="0" presId="urn:microsoft.com/office/officeart/2005/8/layout/hierarchy2"/>
    <dgm:cxn modelId="{AD11001D-F866-4D09-B922-C0B32CE0725C}" type="presParOf" srcId="{EC9EF0EA-0279-40E5-A400-384BDC6B1088}" destId="{9342A372-3DB4-4565-9053-4779D6CEAC6E}" srcOrd="1" destOrd="0" presId="urn:microsoft.com/office/officeart/2005/8/layout/hierarchy2"/>
    <dgm:cxn modelId="{3511ED86-DE52-40B9-BAEC-BCAE53C45AB1}" type="presParOf" srcId="{8E07F360-60E7-4ACB-B0D4-895F98D38FA3}" destId="{EC2016E2-EB27-4706-8274-E3CC986822DC}" srcOrd="4" destOrd="0" presId="urn:microsoft.com/office/officeart/2005/8/layout/hierarchy2"/>
    <dgm:cxn modelId="{3BA4668B-932A-48A8-9968-E5F737236161}" type="presParOf" srcId="{EC2016E2-EB27-4706-8274-E3CC986822DC}" destId="{530D6331-3EE4-4ADE-9837-1397EA91AD1D}" srcOrd="0" destOrd="0" presId="urn:microsoft.com/office/officeart/2005/8/layout/hierarchy2"/>
    <dgm:cxn modelId="{A18D25E6-250B-4323-AE86-5C3C83408F68}" type="presParOf" srcId="{8E07F360-60E7-4ACB-B0D4-895F98D38FA3}" destId="{A809D54E-33BA-4AF0-A908-2BE58D8E5606}" srcOrd="5" destOrd="0" presId="urn:microsoft.com/office/officeart/2005/8/layout/hierarchy2"/>
    <dgm:cxn modelId="{3F1C52E7-DA89-4923-8960-9AB92E2AB542}" type="presParOf" srcId="{A809D54E-33BA-4AF0-A908-2BE58D8E5606}" destId="{30F303CB-9028-4DA9-AA3D-FF0E259697F0}" srcOrd="0" destOrd="0" presId="urn:microsoft.com/office/officeart/2005/8/layout/hierarchy2"/>
    <dgm:cxn modelId="{0F803D76-4BBE-42A7-8131-D665CEDC4755}" type="presParOf" srcId="{A809D54E-33BA-4AF0-A908-2BE58D8E5606}" destId="{4543B8CC-7F2A-4B64-B61A-45DB4710B142}" srcOrd="1" destOrd="0" presId="urn:microsoft.com/office/officeart/2005/8/layout/hierarchy2"/>
    <dgm:cxn modelId="{C1EBFF51-4FF1-43EE-B881-B7CF94B653A2}" type="presParOf" srcId="{E3E4E0AE-A076-4029-ADC3-F53270FCA651}" destId="{3831A614-A393-4705-B972-A4D828B24997}" srcOrd="4" destOrd="0" presId="urn:microsoft.com/office/officeart/2005/8/layout/hierarchy2"/>
    <dgm:cxn modelId="{DFEDD8B4-D1A9-42B6-BBD7-4685F0EA9366}" type="presParOf" srcId="{3831A614-A393-4705-B972-A4D828B24997}" destId="{5060D0F3-985E-45F3-87F6-5C3065216939}" srcOrd="0" destOrd="0" presId="urn:microsoft.com/office/officeart/2005/8/layout/hierarchy2"/>
    <dgm:cxn modelId="{C2ACE291-910C-44B7-A24F-9F4DEFB17BE4}" type="presParOf" srcId="{E3E4E0AE-A076-4029-ADC3-F53270FCA651}" destId="{D989F6FC-7608-4F08-AA84-A937C52C4456}" srcOrd="5" destOrd="0" presId="urn:microsoft.com/office/officeart/2005/8/layout/hierarchy2"/>
    <dgm:cxn modelId="{39297DFD-A3CD-4B1A-BCCB-F376F8073992}" type="presParOf" srcId="{D989F6FC-7608-4F08-AA84-A937C52C4456}" destId="{8ED2F2AA-6237-4283-B8B6-79524FCD6F86}" srcOrd="0" destOrd="0" presId="urn:microsoft.com/office/officeart/2005/8/layout/hierarchy2"/>
    <dgm:cxn modelId="{45FC08C1-F3B1-4854-876F-D8FB7C12E272}" type="presParOf" srcId="{D989F6FC-7608-4F08-AA84-A937C52C4456}" destId="{F1C073BC-1C1F-4235-B695-F1CB28596D40}" srcOrd="1" destOrd="0" presId="urn:microsoft.com/office/officeart/2005/8/layout/hierarchy2"/>
    <dgm:cxn modelId="{21E82384-B28B-4E22-A9D9-A923F17E89DD}" type="presParOf" srcId="{F1C073BC-1C1F-4235-B695-F1CB28596D40}" destId="{BC063BD2-2826-49D6-9B3C-901622D0314C}" srcOrd="0" destOrd="0" presId="urn:microsoft.com/office/officeart/2005/8/layout/hierarchy2"/>
    <dgm:cxn modelId="{632AE593-3546-4EBF-924B-8A8D39632882}" type="presParOf" srcId="{BC063BD2-2826-49D6-9B3C-901622D0314C}" destId="{3CA80107-E21E-43A3-8DCB-96B677CA4F2A}" srcOrd="0" destOrd="0" presId="urn:microsoft.com/office/officeart/2005/8/layout/hierarchy2"/>
    <dgm:cxn modelId="{F207CDA4-F434-4D0D-8E7E-559A605C9F72}" type="presParOf" srcId="{F1C073BC-1C1F-4235-B695-F1CB28596D40}" destId="{BB142907-CFB4-49DA-8F65-F856FBC485E7}" srcOrd="1" destOrd="0" presId="urn:microsoft.com/office/officeart/2005/8/layout/hierarchy2"/>
    <dgm:cxn modelId="{7A56FA1A-B596-451A-B732-0E55E2935E3E}" type="presParOf" srcId="{BB142907-CFB4-49DA-8F65-F856FBC485E7}" destId="{DAF4E599-D5CF-4841-9758-241FDA9BC61D}" srcOrd="0" destOrd="0" presId="urn:microsoft.com/office/officeart/2005/8/layout/hierarchy2"/>
    <dgm:cxn modelId="{40D0C724-EA5B-41C4-940A-5E79F3F00F7E}" type="presParOf" srcId="{BB142907-CFB4-49DA-8F65-F856FBC485E7}" destId="{AD7FA8E4-7989-471C-82B7-E9825DC73F09}" srcOrd="1" destOrd="0" presId="urn:microsoft.com/office/officeart/2005/8/layout/hierarchy2"/>
    <dgm:cxn modelId="{C5DE992B-A461-4AF4-940C-D5559A4B1DE6}" type="presParOf" srcId="{F03634CA-FA66-4664-973E-92FEFF3D4978}" destId="{07AAB9BE-FA4F-40A7-8C5E-E128F9738302}" srcOrd="2" destOrd="0" presId="urn:microsoft.com/office/officeart/2005/8/layout/hierarchy2"/>
    <dgm:cxn modelId="{B19C9AE7-04FD-4406-8519-940641D6AAD8}" type="presParOf" srcId="{07AAB9BE-FA4F-40A7-8C5E-E128F9738302}" destId="{0A0DD1F2-B14B-486B-A979-BB2BE283FA49}" srcOrd="0" destOrd="0" presId="urn:microsoft.com/office/officeart/2005/8/layout/hierarchy2"/>
    <dgm:cxn modelId="{5404A745-05E4-4083-A736-4E4AB9A3C562}" type="presParOf" srcId="{F03634CA-FA66-4664-973E-92FEFF3D4978}" destId="{07E6FD5F-21FB-459D-83BE-0508F2F86B55}" srcOrd="3" destOrd="0" presId="urn:microsoft.com/office/officeart/2005/8/layout/hierarchy2"/>
    <dgm:cxn modelId="{10775E80-5861-4392-8444-9FDF9CFD10B6}" type="presParOf" srcId="{07E6FD5F-21FB-459D-83BE-0508F2F86B55}" destId="{92A30186-0C78-4287-9631-924DF03491BD}" srcOrd="0" destOrd="0" presId="urn:microsoft.com/office/officeart/2005/8/layout/hierarchy2"/>
    <dgm:cxn modelId="{2D66DA43-25BB-4ED4-B07B-FB396E36CEBD}" type="presParOf" srcId="{07E6FD5F-21FB-459D-83BE-0508F2F86B55}" destId="{EFDAB37A-9852-4CC1-B8EC-B6ADEE75317C}" srcOrd="1" destOrd="0" presId="urn:microsoft.com/office/officeart/2005/8/layout/hierarchy2"/>
    <dgm:cxn modelId="{8D656C2C-96F8-4D20-A866-02BC8BE2CB28}" type="presParOf" srcId="{EFDAB37A-9852-4CC1-B8EC-B6ADEE75317C}" destId="{26226B2A-532A-4E48-A7DC-705D7FD8020E}" srcOrd="0" destOrd="0" presId="urn:microsoft.com/office/officeart/2005/8/layout/hierarchy2"/>
    <dgm:cxn modelId="{1A7D4B87-CEBC-4416-9B68-4D4C8A0AB3A3}" type="presParOf" srcId="{26226B2A-532A-4E48-A7DC-705D7FD8020E}" destId="{9700B5D3-FBF5-4302-A5C7-E51AE59918D6}" srcOrd="0" destOrd="0" presId="urn:microsoft.com/office/officeart/2005/8/layout/hierarchy2"/>
    <dgm:cxn modelId="{4E2CD15C-196E-4E0E-BF05-E91B698D60BE}" type="presParOf" srcId="{EFDAB37A-9852-4CC1-B8EC-B6ADEE75317C}" destId="{8A80B103-F9C7-4381-B997-FE7160A62D16}" srcOrd="1" destOrd="0" presId="urn:microsoft.com/office/officeart/2005/8/layout/hierarchy2"/>
    <dgm:cxn modelId="{A45B40D4-80F6-4875-9B26-35277A03F882}" type="presParOf" srcId="{8A80B103-F9C7-4381-B997-FE7160A62D16}" destId="{FF3D9968-552C-4B79-9256-6FE79B16A528}" srcOrd="0" destOrd="0" presId="urn:microsoft.com/office/officeart/2005/8/layout/hierarchy2"/>
    <dgm:cxn modelId="{7C1F37FF-A62B-4368-A628-AA3B8AD4AEFC}" type="presParOf" srcId="{8A80B103-F9C7-4381-B997-FE7160A62D16}" destId="{777B2221-7AA0-4EC7-ABDA-646A8E4CAC2E}" srcOrd="1" destOrd="0" presId="urn:microsoft.com/office/officeart/2005/8/layout/hierarchy2"/>
    <dgm:cxn modelId="{63F93FEE-6FE1-4327-B3C4-A3FCB47F85BC}" type="presParOf" srcId="{777B2221-7AA0-4EC7-ABDA-646A8E4CAC2E}" destId="{378A0680-A654-48B0-9C25-7439E74BBCA9}" srcOrd="0" destOrd="0" presId="urn:microsoft.com/office/officeart/2005/8/layout/hierarchy2"/>
    <dgm:cxn modelId="{C5A01243-B73B-4CC1-824D-8234DC5CCAF5}" type="presParOf" srcId="{378A0680-A654-48B0-9C25-7439E74BBCA9}" destId="{FE866299-1269-45A5-9B4D-809DCC6B8996}" srcOrd="0" destOrd="0" presId="urn:microsoft.com/office/officeart/2005/8/layout/hierarchy2"/>
    <dgm:cxn modelId="{63C9AB50-7440-4737-B474-BFFD1FE0C8EE}" type="presParOf" srcId="{777B2221-7AA0-4EC7-ABDA-646A8E4CAC2E}" destId="{FB837586-13AF-4001-A747-1A6817939D67}" srcOrd="1" destOrd="0" presId="urn:microsoft.com/office/officeart/2005/8/layout/hierarchy2"/>
    <dgm:cxn modelId="{13A5A311-E7F8-421E-9275-99C6EBBFFDE7}" type="presParOf" srcId="{FB837586-13AF-4001-A747-1A6817939D67}" destId="{BBEB95E2-015F-48F6-8260-062DE757181C}" srcOrd="0" destOrd="0" presId="urn:microsoft.com/office/officeart/2005/8/layout/hierarchy2"/>
    <dgm:cxn modelId="{F05EBD43-9FC9-4E1A-B574-75F03A84851B}" type="presParOf" srcId="{FB837586-13AF-4001-A747-1A6817939D67}" destId="{405CDB93-C8C5-4A39-BDA1-C484923F9FDB}" srcOrd="1" destOrd="0" presId="urn:microsoft.com/office/officeart/2005/8/layout/hierarchy2"/>
    <dgm:cxn modelId="{F9F9AA77-6E83-4700-B106-2D51909F4C7F}" type="presParOf" srcId="{777B2221-7AA0-4EC7-ABDA-646A8E4CAC2E}" destId="{865CD04B-7159-439A-A2E3-93E78755976E}" srcOrd="2" destOrd="0" presId="urn:microsoft.com/office/officeart/2005/8/layout/hierarchy2"/>
    <dgm:cxn modelId="{A18DAA5E-677E-4F8E-A3D4-9D051BB39D67}" type="presParOf" srcId="{865CD04B-7159-439A-A2E3-93E78755976E}" destId="{220FE2AD-8E6D-4F56-9689-1DE1C12BECED}" srcOrd="0" destOrd="0" presId="urn:microsoft.com/office/officeart/2005/8/layout/hierarchy2"/>
    <dgm:cxn modelId="{8D96055F-7C1A-452F-92C8-7378979D0B59}" type="presParOf" srcId="{777B2221-7AA0-4EC7-ABDA-646A8E4CAC2E}" destId="{4CB8AD50-4BF8-443E-910F-3521577DA818}" srcOrd="3" destOrd="0" presId="urn:microsoft.com/office/officeart/2005/8/layout/hierarchy2"/>
    <dgm:cxn modelId="{ABFBA8F4-31E0-4632-8815-9665C55F723C}" type="presParOf" srcId="{4CB8AD50-4BF8-443E-910F-3521577DA818}" destId="{04E5C386-8F19-42A5-80A8-26EEDDEF2B21}" srcOrd="0" destOrd="0" presId="urn:microsoft.com/office/officeart/2005/8/layout/hierarchy2"/>
    <dgm:cxn modelId="{1B969444-0E07-4087-8529-1661FF564B53}" type="presParOf" srcId="{4CB8AD50-4BF8-443E-910F-3521577DA818}" destId="{DDA5806B-59C7-4299-AAD0-8957BFDE5C66}" srcOrd="1" destOrd="0" presId="urn:microsoft.com/office/officeart/2005/8/layout/hierarchy2"/>
    <dgm:cxn modelId="{23DFA2B8-8E49-49F0-9D31-D9ED182A067F}" type="presParOf" srcId="{777B2221-7AA0-4EC7-ABDA-646A8E4CAC2E}" destId="{D4B3B0DA-305F-4F81-A10B-CEA2EA0AEAF3}" srcOrd="4" destOrd="0" presId="urn:microsoft.com/office/officeart/2005/8/layout/hierarchy2"/>
    <dgm:cxn modelId="{88077B05-AE10-4C2F-99FB-EEFE24478E1D}" type="presParOf" srcId="{D4B3B0DA-305F-4F81-A10B-CEA2EA0AEAF3}" destId="{0A64BF07-9D0E-44AB-B7F1-D5EAF38C4165}" srcOrd="0" destOrd="0" presId="urn:microsoft.com/office/officeart/2005/8/layout/hierarchy2"/>
    <dgm:cxn modelId="{DDF90CC3-F125-4656-8241-0FB1B1A9A811}" type="presParOf" srcId="{777B2221-7AA0-4EC7-ABDA-646A8E4CAC2E}" destId="{B5725CF2-BBBD-4911-AADB-568A27D30902}" srcOrd="5" destOrd="0" presId="urn:microsoft.com/office/officeart/2005/8/layout/hierarchy2"/>
    <dgm:cxn modelId="{728F85A0-E0ED-43E4-A552-8D0FBEA295D6}" type="presParOf" srcId="{B5725CF2-BBBD-4911-AADB-568A27D30902}" destId="{CE3DD1AC-CA3D-4ACD-A97A-516DD6677D8D}" srcOrd="0" destOrd="0" presId="urn:microsoft.com/office/officeart/2005/8/layout/hierarchy2"/>
    <dgm:cxn modelId="{2570DD68-D42A-4A95-98D3-B207BEA10D14}" type="presParOf" srcId="{B5725CF2-BBBD-4911-AADB-568A27D30902}" destId="{C0EDE21C-27C6-45E9-B0A2-8A18D4549B15}" srcOrd="1" destOrd="0" presId="urn:microsoft.com/office/officeart/2005/8/layout/hierarchy2"/>
    <dgm:cxn modelId="{FAD08F69-F52F-40F9-926E-F5307F4B50D1}" type="presParOf" srcId="{777B2221-7AA0-4EC7-ABDA-646A8E4CAC2E}" destId="{73CB9691-F858-4714-9885-D7323CCD5255}" srcOrd="6" destOrd="0" presId="urn:microsoft.com/office/officeart/2005/8/layout/hierarchy2"/>
    <dgm:cxn modelId="{BDD84719-443F-4D1F-BD15-78D18326F66D}" type="presParOf" srcId="{73CB9691-F858-4714-9885-D7323CCD5255}" destId="{7BC2EC20-71EA-4944-AFCC-ACE3EB1DD7E9}" srcOrd="0" destOrd="0" presId="urn:microsoft.com/office/officeart/2005/8/layout/hierarchy2"/>
    <dgm:cxn modelId="{DA76EAB0-B5E3-44C2-972F-A2B1EFB87964}" type="presParOf" srcId="{777B2221-7AA0-4EC7-ABDA-646A8E4CAC2E}" destId="{99713DE4-4CC2-411C-BD4D-A9E285C2C42F}" srcOrd="7" destOrd="0" presId="urn:microsoft.com/office/officeart/2005/8/layout/hierarchy2"/>
    <dgm:cxn modelId="{89882E43-BDAF-460F-AFA5-EF46D32E45DD}" type="presParOf" srcId="{99713DE4-4CC2-411C-BD4D-A9E285C2C42F}" destId="{7DA51118-6B06-42D5-B957-602696EB7221}" srcOrd="0" destOrd="0" presId="urn:microsoft.com/office/officeart/2005/8/layout/hierarchy2"/>
    <dgm:cxn modelId="{87BD73E0-AF8E-4CF7-91CB-827C43F01792}" type="presParOf" srcId="{99713DE4-4CC2-411C-BD4D-A9E285C2C42F}" destId="{E1AF33F2-346B-44E8-A173-41796CDADD56}" srcOrd="1" destOrd="0" presId="urn:microsoft.com/office/officeart/2005/8/layout/hierarchy2"/>
    <dgm:cxn modelId="{87DA9BD7-E264-4F4C-8A7F-E4E7B9FAF824}" type="presParOf" srcId="{EFDAB37A-9852-4CC1-B8EC-B6ADEE75317C}" destId="{35ABC73D-7BCF-4F70-AF12-96FE77761E00}" srcOrd="2" destOrd="0" presId="urn:microsoft.com/office/officeart/2005/8/layout/hierarchy2"/>
    <dgm:cxn modelId="{3358DAE0-AA6A-4D3D-878D-1187EDFAFEC6}" type="presParOf" srcId="{35ABC73D-7BCF-4F70-AF12-96FE77761E00}" destId="{BD5BD5EA-6F0C-4E50-8F4B-19C7F9CF2504}" srcOrd="0" destOrd="0" presId="urn:microsoft.com/office/officeart/2005/8/layout/hierarchy2"/>
    <dgm:cxn modelId="{7E2CF8F0-6F6B-4DDD-8F79-5783B426A41E}" type="presParOf" srcId="{EFDAB37A-9852-4CC1-B8EC-B6ADEE75317C}" destId="{B618A33F-CEFC-40AA-AE84-84F6F4564294}" srcOrd="3" destOrd="0" presId="urn:microsoft.com/office/officeart/2005/8/layout/hierarchy2"/>
    <dgm:cxn modelId="{692CB7EE-8590-4EB6-8975-4FF965DAEB92}" type="presParOf" srcId="{B618A33F-CEFC-40AA-AE84-84F6F4564294}" destId="{62D90388-987C-43AF-AA4E-2FB4B10F5EB5}" srcOrd="0" destOrd="0" presId="urn:microsoft.com/office/officeart/2005/8/layout/hierarchy2"/>
    <dgm:cxn modelId="{280327BA-51FB-4856-9335-7EF981BB9AFA}" type="presParOf" srcId="{B618A33F-CEFC-40AA-AE84-84F6F4564294}" destId="{38443385-F9D3-4884-9DC3-5375F37DB16C}" srcOrd="1" destOrd="0" presId="urn:microsoft.com/office/officeart/2005/8/layout/hierarchy2"/>
    <dgm:cxn modelId="{6D98219D-D314-42A3-8C85-E868F1A16A8D}" type="presParOf" srcId="{38443385-F9D3-4884-9DC3-5375F37DB16C}" destId="{6DBBBD15-BD1E-4CD9-9D62-9EB13B75010D}" srcOrd="0" destOrd="0" presId="urn:microsoft.com/office/officeart/2005/8/layout/hierarchy2"/>
    <dgm:cxn modelId="{65EB278C-5FA4-4A8C-A09E-30A185F66774}" type="presParOf" srcId="{6DBBBD15-BD1E-4CD9-9D62-9EB13B75010D}" destId="{256E0BD1-E3EB-4A34-BD2D-89A1E71A8DFA}" srcOrd="0" destOrd="0" presId="urn:microsoft.com/office/officeart/2005/8/layout/hierarchy2"/>
    <dgm:cxn modelId="{89AC850D-E63D-4FAD-8C70-22FDD48F3637}" type="presParOf" srcId="{38443385-F9D3-4884-9DC3-5375F37DB16C}" destId="{D1AACA16-F5C0-42DB-B1A8-6C70358F76DE}" srcOrd="1" destOrd="0" presId="urn:microsoft.com/office/officeart/2005/8/layout/hierarchy2"/>
    <dgm:cxn modelId="{75E5C840-3461-40C1-8DB1-05F1FBF93A9D}" type="presParOf" srcId="{D1AACA16-F5C0-42DB-B1A8-6C70358F76DE}" destId="{AA93C91F-529A-4A5B-BEE2-E5B0A3C8618D}" srcOrd="0" destOrd="0" presId="urn:microsoft.com/office/officeart/2005/8/layout/hierarchy2"/>
    <dgm:cxn modelId="{DE9B5B50-76C8-4AFB-A6A2-DA01F9E0EDDB}" type="presParOf" srcId="{D1AACA16-F5C0-42DB-B1A8-6C70358F76DE}" destId="{DD4BFA3A-785B-460F-886B-87731ED42620}" srcOrd="1" destOrd="0" presId="urn:microsoft.com/office/officeart/2005/8/layout/hierarchy2"/>
    <dgm:cxn modelId="{CB9F7104-050F-4E2F-872F-0F98A960B916}" type="presParOf" srcId="{EFDAB37A-9852-4CC1-B8EC-B6ADEE75317C}" destId="{C637561F-8489-4C36-A183-930DCFE5BB5D}" srcOrd="4" destOrd="0" presId="urn:microsoft.com/office/officeart/2005/8/layout/hierarchy2"/>
    <dgm:cxn modelId="{1157D410-723C-4603-AD8F-37931D5F6E9A}" type="presParOf" srcId="{C637561F-8489-4C36-A183-930DCFE5BB5D}" destId="{89E503DF-2244-49EF-9434-9E18F0B5DC7B}" srcOrd="0" destOrd="0" presId="urn:microsoft.com/office/officeart/2005/8/layout/hierarchy2"/>
    <dgm:cxn modelId="{D02004AC-FB60-4C5F-A074-94CC63A7D98A}" type="presParOf" srcId="{EFDAB37A-9852-4CC1-B8EC-B6ADEE75317C}" destId="{A391C8BF-3222-474A-951E-C0B42CB211B6}" srcOrd="5" destOrd="0" presId="urn:microsoft.com/office/officeart/2005/8/layout/hierarchy2"/>
    <dgm:cxn modelId="{F5C916F2-87F8-4B55-B445-BAD10AFAE848}" type="presParOf" srcId="{A391C8BF-3222-474A-951E-C0B42CB211B6}" destId="{F379B9B1-99CF-4405-AA80-67492E024CD3}" srcOrd="0" destOrd="0" presId="urn:microsoft.com/office/officeart/2005/8/layout/hierarchy2"/>
    <dgm:cxn modelId="{24BE3DFE-C24F-4574-A7A2-82238F3378EB}" type="presParOf" srcId="{A391C8BF-3222-474A-951E-C0B42CB211B6}" destId="{247A4323-6A78-4DC6-9A82-6BECDC1F9B1C}" srcOrd="1" destOrd="0" presId="urn:microsoft.com/office/officeart/2005/8/layout/hierarchy2"/>
    <dgm:cxn modelId="{78444A21-3468-4438-8E58-003640961115}" type="presParOf" srcId="{247A4323-6A78-4DC6-9A82-6BECDC1F9B1C}" destId="{7C2E31DD-D8C9-4AB7-B346-38E87F4FCAC1}" srcOrd="0" destOrd="0" presId="urn:microsoft.com/office/officeart/2005/8/layout/hierarchy2"/>
    <dgm:cxn modelId="{99204AF6-2459-4125-B375-CA8D60DC9D8B}" type="presParOf" srcId="{7C2E31DD-D8C9-4AB7-B346-38E87F4FCAC1}" destId="{EF6C9FCB-AC24-4A00-B1C1-4BC138EEDF7F}" srcOrd="0" destOrd="0" presId="urn:microsoft.com/office/officeart/2005/8/layout/hierarchy2"/>
    <dgm:cxn modelId="{E54EB544-6B07-4FD2-8CC7-EC5635AC6065}" type="presParOf" srcId="{247A4323-6A78-4DC6-9A82-6BECDC1F9B1C}" destId="{F8AF04E9-81C9-4D6E-AE9A-0B178DD508D2}" srcOrd="1" destOrd="0" presId="urn:microsoft.com/office/officeart/2005/8/layout/hierarchy2"/>
    <dgm:cxn modelId="{66F8B9D8-E2E9-4B55-B211-F4F5BE366147}" type="presParOf" srcId="{F8AF04E9-81C9-4D6E-AE9A-0B178DD508D2}" destId="{43E69184-244A-464E-B782-350451766B84}" srcOrd="0" destOrd="0" presId="urn:microsoft.com/office/officeart/2005/8/layout/hierarchy2"/>
    <dgm:cxn modelId="{7E2B3071-2167-412D-9278-6182575B1C7F}" type="presParOf" srcId="{F8AF04E9-81C9-4D6E-AE9A-0B178DD508D2}" destId="{5CA0804A-2F86-4C5A-B364-98401426C2D9}" srcOrd="1" destOrd="0" presId="urn:microsoft.com/office/officeart/2005/8/layout/hierarchy2"/>
    <dgm:cxn modelId="{4747976D-FAEF-4FF3-BE60-5B08947652A7}" type="presParOf" srcId="{247A4323-6A78-4DC6-9A82-6BECDC1F9B1C}" destId="{536377EE-BB96-4F5E-B11A-DA3FEA80D566}" srcOrd="2" destOrd="0" presId="urn:microsoft.com/office/officeart/2005/8/layout/hierarchy2"/>
    <dgm:cxn modelId="{067A0E32-0BB5-4F4A-B79E-FF0CDF57633A}" type="presParOf" srcId="{536377EE-BB96-4F5E-B11A-DA3FEA80D566}" destId="{6BA54EBF-A4EA-4E1C-BFF9-DB5FC10116CD}" srcOrd="0" destOrd="0" presId="urn:microsoft.com/office/officeart/2005/8/layout/hierarchy2"/>
    <dgm:cxn modelId="{2669DD41-B023-4F97-8A18-105FFBA8AF8A}" type="presParOf" srcId="{247A4323-6A78-4DC6-9A82-6BECDC1F9B1C}" destId="{49DDEB19-D82F-4FDC-8FE0-5B85286ACC86}" srcOrd="3" destOrd="0" presId="urn:microsoft.com/office/officeart/2005/8/layout/hierarchy2"/>
    <dgm:cxn modelId="{A7063E5F-D434-443F-B660-F2301E2051E9}" type="presParOf" srcId="{49DDEB19-D82F-4FDC-8FE0-5B85286ACC86}" destId="{F3EA1B87-4CEE-464C-849C-BEFF0BE9D77A}" srcOrd="0" destOrd="0" presId="urn:microsoft.com/office/officeart/2005/8/layout/hierarchy2"/>
    <dgm:cxn modelId="{43A219D1-3898-4A1A-BCDA-35DB5EB2B9D8}" type="presParOf" srcId="{49DDEB19-D82F-4FDC-8FE0-5B85286ACC86}" destId="{DE3D1F6D-3BAA-4748-B172-BCE09191785E}" srcOrd="1" destOrd="0" presId="urn:microsoft.com/office/officeart/2005/8/layout/hierarchy2"/>
    <dgm:cxn modelId="{DA7DAE99-F6DA-4FB7-B4B2-4FFDD9ADF8E6}" type="presParOf" srcId="{EFDAB37A-9852-4CC1-B8EC-B6ADEE75317C}" destId="{4EAE905D-BF87-4AD0-AB71-22DCB1DAEC75}" srcOrd="6" destOrd="0" presId="urn:microsoft.com/office/officeart/2005/8/layout/hierarchy2"/>
    <dgm:cxn modelId="{49F5339D-877D-4B9F-9E7A-C2F5B2121FDC}" type="presParOf" srcId="{4EAE905D-BF87-4AD0-AB71-22DCB1DAEC75}" destId="{095D8A5A-88B5-4DF3-8632-C161E2D300C4}" srcOrd="0" destOrd="0" presId="urn:microsoft.com/office/officeart/2005/8/layout/hierarchy2"/>
    <dgm:cxn modelId="{DDCED16A-BA57-4C82-8346-257FD855D9E3}" type="presParOf" srcId="{EFDAB37A-9852-4CC1-B8EC-B6ADEE75317C}" destId="{7B25DAB4-007C-4400-8FC2-CCAB98A6796F}" srcOrd="7" destOrd="0" presId="urn:microsoft.com/office/officeart/2005/8/layout/hierarchy2"/>
    <dgm:cxn modelId="{451C6B3B-D055-40EF-9799-306E8883688D}" type="presParOf" srcId="{7B25DAB4-007C-4400-8FC2-CCAB98A6796F}" destId="{428FD6A4-3CE4-4442-9B99-946D23D09ECE}" srcOrd="0" destOrd="0" presId="urn:microsoft.com/office/officeart/2005/8/layout/hierarchy2"/>
    <dgm:cxn modelId="{C89BE74A-12C1-44D7-836C-89A85A6E4111}" type="presParOf" srcId="{7B25DAB4-007C-4400-8FC2-CCAB98A6796F}" destId="{85DDAE84-FF56-49CB-AB05-18A8608846E8}" srcOrd="1" destOrd="0" presId="urn:microsoft.com/office/officeart/2005/8/layout/hierarchy2"/>
    <dgm:cxn modelId="{899ECAA3-069F-4498-ABDD-44BA3B256048}" type="presParOf" srcId="{85DDAE84-FF56-49CB-AB05-18A8608846E8}" destId="{17D47D85-9469-4797-A5CF-CA8E38D60CED}" srcOrd="0" destOrd="0" presId="urn:microsoft.com/office/officeart/2005/8/layout/hierarchy2"/>
    <dgm:cxn modelId="{13690705-A890-4436-9074-DD53C9F8FF7D}" type="presParOf" srcId="{17D47D85-9469-4797-A5CF-CA8E38D60CED}" destId="{6783E7C2-BE5E-426C-891C-102E4CC33CAA}" srcOrd="0" destOrd="0" presId="urn:microsoft.com/office/officeart/2005/8/layout/hierarchy2"/>
    <dgm:cxn modelId="{57C45D21-5039-437F-91F5-8F577926A2FB}" type="presParOf" srcId="{85DDAE84-FF56-49CB-AB05-18A8608846E8}" destId="{7C799ACA-6A80-4E54-80FC-2F3D2A358BF1}" srcOrd="1" destOrd="0" presId="urn:microsoft.com/office/officeart/2005/8/layout/hierarchy2"/>
    <dgm:cxn modelId="{894628CF-9FFE-41A0-A167-500123616790}" type="presParOf" srcId="{7C799ACA-6A80-4E54-80FC-2F3D2A358BF1}" destId="{009A3FBE-620F-4446-8401-C8F2913A8405}" srcOrd="0" destOrd="0" presId="urn:microsoft.com/office/officeart/2005/8/layout/hierarchy2"/>
    <dgm:cxn modelId="{BEEA3477-11B0-4BF1-8377-642A5CED1665}" type="presParOf" srcId="{7C799ACA-6A80-4E54-80FC-2F3D2A358BF1}" destId="{CA65F846-33A2-4DBE-A4DB-F266EFAA3E5A}" srcOrd="1" destOrd="0" presId="urn:microsoft.com/office/officeart/2005/8/layout/hierarchy2"/>
    <dgm:cxn modelId="{9BA946BA-272D-4C56-B689-7F84738775C9}" type="presParOf" srcId="{85DDAE84-FF56-49CB-AB05-18A8608846E8}" destId="{D5CBC5C9-415D-4E4D-A4A2-228BDFD667E8}" srcOrd="2" destOrd="0" presId="urn:microsoft.com/office/officeart/2005/8/layout/hierarchy2"/>
    <dgm:cxn modelId="{24319697-88F4-4893-AB69-33E8F39E2D5E}" type="presParOf" srcId="{D5CBC5C9-415D-4E4D-A4A2-228BDFD667E8}" destId="{8771A98F-EBD8-4DC6-8CF2-04493EE72DE0}" srcOrd="0" destOrd="0" presId="urn:microsoft.com/office/officeart/2005/8/layout/hierarchy2"/>
    <dgm:cxn modelId="{C1F364F8-6B77-4772-B53F-6434A50636FE}" type="presParOf" srcId="{85DDAE84-FF56-49CB-AB05-18A8608846E8}" destId="{1ACC8ADA-AE58-4589-B13B-86AD656BBB37}" srcOrd="3" destOrd="0" presId="urn:microsoft.com/office/officeart/2005/8/layout/hierarchy2"/>
    <dgm:cxn modelId="{37DE18A6-7DF5-4AFA-B895-1DA3BB7443B5}" type="presParOf" srcId="{1ACC8ADA-AE58-4589-B13B-86AD656BBB37}" destId="{728796EE-EF61-4FA8-A207-D95ABBB05D95}" srcOrd="0" destOrd="0" presId="urn:microsoft.com/office/officeart/2005/8/layout/hierarchy2"/>
    <dgm:cxn modelId="{5DE70C13-8E6D-49D7-B7F2-2F53451EDAB4}" type="presParOf" srcId="{1ACC8ADA-AE58-4589-B13B-86AD656BBB37}" destId="{F78C2724-1A40-428D-BE18-4169A4BF162A}" srcOrd="1" destOrd="0" presId="urn:microsoft.com/office/officeart/2005/8/layout/hierarchy2"/>
    <dgm:cxn modelId="{2E8F4438-A106-4B47-BC48-8B7FA4008B82}" type="presParOf" srcId="{85DDAE84-FF56-49CB-AB05-18A8608846E8}" destId="{58096C39-0EBD-4E4A-9B9F-A23D9D12F28F}" srcOrd="4" destOrd="0" presId="urn:microsoft.com/office/officeart/2005/8/layout/hierarchy2"/>
    <dgm:cxn modelId="{CF731904-9A58-4F05-AF1B-66F43CA63008}" type="presParOf" srcId="{58096C39-0EBD-4E4A-9B9F-A23D9D12F28F}" destId="{0E16CB7E-B708-4322-A3FE-28067BDF1C52}" srcOrd="0" destOrd="0" presId="urn:microsoft.com/office/officeart/2005/8/layout/hierarchy2"/>
    <dgm:cxn modelId="{554A2ACB-FC53-44BA-9FDC-7FEF6B59F551}" type="presParOf" srcId="{85DDAE84-FF56-49CB-AB05-18A8608846E8}" destId="{81F3BA1F-D66F-45FD-A5A0-2A56660E6836}" srcOrd="5" destOrd="0" presId="urn:microsoft.com/office/officeart/2005/8/layout/hierarchy2"/>
    <dgm:cxn modelId="{AB519BFC-D7F3-482A-B031-A71EAEC9FB2C}" type="presParOf" srcId="{81F3BA1F-D66F-45FD-A5A0-2A56660E6836}" destId="{B53B788B-F414-4386-895E-B0CEA338BE36}" srcOrd="0" destOrd="0" presId="urn:microsoft.com/office/officeart/2005/8/layout/hierarchy2"/>
    <dgm:cxn modelId="{D7AC7D95-AE73-4035-BE43-27585D7E499C}" type="presParOf" srcId="{81F3BA1F-D66F-45FD-A5A0-2A56660E6836}" destId="{79E18CCB-5AB7-446B-85EE-7B88F3507A42}" srcOrd="1" destOrd="0" presId="urn:microsoft.com/office/officeart/2005/8/layout/hierarchy2"/>
    <dgm:cxn modelId="{5EE0FFED-9B1D-475A-835D-44EA61B0DFD5}" type="presParOf" srcId="{F03634CA-FA66-4664-973E-92FEFF3D4978}" destId="{D0D924F1-092E-4D59-8AA9-A37F1B3EF5EA}" srcOrd="4" destOrd="0" presId="urn:microsoft.com/office/officeart/2005/8/layout/hierarchy2"/>
    <dgm:cxn modelId="{2C59C28F-CC39-47E1-A7D4-B20DCBE89086}" type="presParOf" srcId="{D0D924F1-092E-4D59-8AA9-A37F1B3EF5EA}" destId="{0767DA56-A9AB-43A4-887D-B0211751B11B}" srcOrd="0" destOrd="0" presId="urn:microsoft.com/office/officeart/2005/8/layout/hierarchy2"/>
    <dgm:cxn modelId="{B382A892-E75D-4A0F-B76A-406457CAA483}" type="presParOf" srcId="{F03634CA-FA66-4664-973E-92FEFF3D4978}" destId="{6160E92E-E0DB-4A37-980B-3801AF8E2FE9}" srcOrd="5" destOrd="0" presId="urn:microsoft.com/office/officeart/2005/8/layout/hierarchy2"/>
    <dgm:cxn modelId="{A7333891-433C-4D63-A93F-7DA7F40214BC}" type="presParOf" srcId="{6160E92E-E0DB-4A37-980B-3801AF8E2FE9}" destId="{023A27C5-C89D-44BC-93BE-4F39E384376F}" srcOrd="0" destOrd="0" presId="urn:microsoft.com/office/officeart/2005/8/layout/hierarchy2"/>
    <dgm:cxn modelId="{C9F2FCB9-33C3-4C5F-AB61-0BBDB905EAF6}" type="presParOf" srcId="{6160E92E-E0DB-4A37-980B-3801AF8E2FE9}" destId="{D0680C87-DC6F-43E6-BB70-E695DE4797D5}" srcOrd="1" destOrd="0" presId="urn:microsoft.com/office/officeart/2005/8/layout/hierarchy2"/>
    <dgm:cxn modelId="{AC6D676A-95DA-43CA-9419-C32D771D948A}" type="presParOf" srcId="{D0680C87-DC6F-43E6-BB70-E695DE4797D5}" destId="{C13D6552-FE55-48A3-A55C-45E514D75DE7}" srcOrd="0" destOrd="0" presId="urn:microsoft.com/office/officeart/2005/8/layout/hierarchy2"/>
    <dgm:cxn modelId="{50D4E7E5-68C6-45D2-B0C7-DC2A7B335274}" type="presParOf" srcId="{C13D6552-FE55-48A3-A55C-45E514D75DE7}" destId="{984FF031-18AD-40B3-A655-01948BD02394}" srcOrd="0" destOrd="0" presId="urn:microsoft.com/office/officeart/2005/8/layout/hierarchy2"/>
    <dgm:cxn modelId="{D54C4550-8F67-42A5-9E44-8021D940C4D5}" type="presParOf" srcId="{D0680C87-DC6F-43E6-BB70-E695DE4797D5}" destId="{BAF9F0BE-B4DA-4E7E-8374-B124CF0BCE3B}" srcOrd="1" destOrd="0" presId="urn:microsoft.com/office/officeart/2005/8/layout/hierarchy2"/>
    <dgm:cxn modelId="{032E843B-E086-484A-87D2-7A30DEA292ED}" type="presParOf" srcId="{BAF9F0BE-B4DA-4E7E-8374-B124CF0BCE3B}" destId="{389FCD14-2E6B-48BE-A96E-18E892146524}" srcOrd="0" destOrd="0" presId="urn:microsoft.com/office/officeart/2005/8/layout/hierarchy2"/>
    <dgm:cxn modelId="{484189D8-28DD-41A1-AC40-90EC0DD9ABDC}" type="presParOf" srcId="{BAF9F0BE-B4DA-4E7E-8374-B124CF0BCE3B}" destId="{978DEB8A-4F46-46A6-8E79-F3664978A49C}" srcOrd="1" destOrd="0" presId="urn:microsoft.com/office/officeart/2005/8/layout/hierarchy2"/>
    <dgm:cxn modelId="{56376C48-B4CB-4BF8-A7B8-906BF3C60871}" type="presParOf" srcId="{978DEB8A-4F46-46A6-8E79-F3664978A49C}" destId="{E9147DBC-E85E-4321-8BDE-E78B701D1AD5}" srcOrd="0" destOrd="0" presId="urn:microsoft.com/office/officeart/2005/8/layout/hierarchy2"/>
    <dgm:cxn modelId="{94546268-009A-4AFE-840F-A7C51C9DE2E2}" type="presParOf" srcId="{E9147DBC-E85E-4321-8BDE-E78B701D1AD5}" destId="{1A4F30F3-F27D-4F87-8FDF-3F7646731BD3}" srcOrd="0" destOrd="0" presId="urn:microsoft.com/office/officeart/2005/8/layout/hierarchy2"/>
    <dgm:cxn modelId="{8C2970AC-1233-4419-A599-F99A6DAB5198}" type="presParOf" srcId="{978DEB8A-4F46-46A6-8E79-F3664978A49C}" destId="{F90F0B16-C8F1-4911-AFCD-DBD4516C1929}" srcOrd="1" destOrd="0" presId="urn:microsoft.com/office/officeart/2005/8/layout/hierarchy2"/>
    <dgm:cxn modelId="{4FB6ADAC-7A0C-41FE-BA92-2549C0519CF9}" type="presParOf" srcId="{F90F0B16-C8F1-4911-AFCD-DBD4516C1929}" destId="{78F61705-AA42-42CF-83CF-2016F95CEF35}" srcOrd="0" destOrd="0" presId="urn:microsoft.com/office/officeart/2005/8/layout/hierarchy2"/>
    <dgm:cxn modelId="{516A6B8D-BAD1-486A-8E8C-A0005F4B7850}" type="presParOf" srcId="{F90F0B16-C8F1-4911-AFCD-DBD4516C1929}" destId="{A263C2A2-2FBE-4FCB-A1C3-48C215BB95D4}" srcOrd="1" destOrd="0" presId="urn:microsoft.com/office/officeart/2005/8/layout/hierarchy2"/>
    <dgm:cxn modelId="{831FC502-28B4-41E5-9159-A70E69AEE655}" type="presParOf" srcId="{978DEB8A-4F46-46A6-8E79-F3664978A49C}" destId="{C6F4251F-FBDC-4324-BF0D-47423AEFC718}" srcOrd="2" destOrd="0" presId="urn:microsoft.com/office/officeart/2005/8/layout/hierarchy2"/>
    <dgm:cxn modelId="{33C5F11E-E627-40C3-BFB2-1A077B1F627B}" type="presParOf" srcId="{C6F4251F-FBDC-4324-BF0D-47423AEFC718}" destId="{3AED456B-3DC8-4287-BF7E-96070EED940F}" srcOrd="0" destOrd="0" presId="urn:microsoft.com/office/officeart/2005/8/layout/hierarchy2"/>
    <dgm:cxn modelId="{0C9E2347-47C0-45AC-9D6F-0C31988DE11E}" type="presParOf" srcId="{978DEB8A-4F46-46A6-8E79-F3664978A49C}" destId="{580512B1-0810-4E5F-8342-CFBC7B78866E}" srcOrd="3" destOrd="0" presId="urn:microsoft.com/office/officeart/2005/8/layout/hierarchy2"/>
    <dgm:cxn modelId="{417389B4-89EC-4EE3-8E10-F3F1CD61BC57}" type="presParOf" srcId="{580512B1-0810-4E5F-8342-CFBC7B78866E}" destId="{24CB0616-0738-4A05-9941-C8C5DDA470E5}" srcOrd="0" destOrd="0" presId="urn:microsoft.com/office/officeart/2005/8/layout/hierarchy2"/>
    <dgm:cxn modelId="{4CB47F52-ED7F-4C1C-92B7-AA45E9372852}" type="presParOf" srcId="{580512B1-0810-4E5F-8342-CFBC7B78866E}" destId="{D8F4ECBF-0B2C-4E4A-BED4-F423870EDF6A}" srcOrd="1" destOrd="0" presId="urn:microsoft.com/office/officeart/2005/8/layout/hierarchy2"/>
    <dgm:cxn modelId="{1D7DEE65-E6D3-458A-92C1-AEE379667A0B}" type="presParOf" srcId="{F03634CA-FA66-4664-973E-92FEFF3D4978}" destId="{46C01DBC-C7A6-48CE-9DFC-CAC89FB025B8}" srcOrd="6" destOrd="0" presId="urn:microsoft.com/office/officeart/2005/8/layout/hierarchy2"/>
    <dgm:cxn modelId="{530655A2-9910-4901-B845-FC20EEBDA0DF}" type="presParOf" srcId="{46C01DBC-C7A6-48CE-9DFC-CAC89FB025B8}" destId="{4E4FE978-86FB-4ADB-AF25-A30B3CD7FBF2}" srcOrd="0" destOrd="0" presId="urn:microsoft.com/office/officeart/2005/8/layout/hierarchy2"/>
    <dgm:cxn modelId="{A61CBB88-9CCD-458D-8ED5-0B44E65C8816}" type="presParOf" srcId="{F03634CA-FA66-4664-973E-92FEFF3D4978}" destId="{9C306193-50F3-4AEF-A2BE-0ADF68EA5D3B}" srcOrd="7" destOrd="0" presId="urn:microsoft.com/office/officeart/2005/8/layout/hierarchy2"/>
    <dgm:cxn modelId="{6C4CA019-13C9-4E06-B31D-0A914B8961A4}" type="presParOf" srcId="{9C306193-50F3-4AEF-A2BE-0ADF68EA5D3B}" destId="{8DF3CEC3-F546-4513-A04D-01919B3D44D6}" srcOrd="0" destOrd="0" presId="urn:microsoft.com/office/officeart/2005/8/layout/hierarchy2"/>
    <dgm:cxn modelId="{0E66A974-59DF-4D08-9038-F10F22DD52AA}" type="presParOf" srcId="{9C306193-50F3-4AEF-A2BE-0ADF68EA5D3B}" destId="{32C4EBF1-4D35-4471-B4E5-ACD9D081F065}" srcOrd="1" destOrd="0" presId="urn:microsoft.com/office/officeart/2005/8/layout/hierarchy2"/>
    <dgm:cxn modelId="{530BBD32-42BD-4E81-B742-145BCEFA0449}" type="presParOf" srcId="{32C4EBF1-4D35-4471-B4E5-ACD9D081F065}" destId="{3DFA977B-F29B-44EA-A8CD-D6AA73FE9B9C}" srcOrd="0" destOrd="0" presId="urn:microsoft.com/office/officeart/2005/8/layout/hierarchy2"/>
    <dgm:cxn modelId="{F3B3F631-8325-4398-B243-E86790BC8BC0}" type="presParOf" srcId="{3DFA977B-F29B-44EA-A8CD-D6AA73FE9B9C}" destId="{E6AAF8AF-3D41-438B-BBE0-768426E18E16}" srcOrd="0" destOrd="0" presId="urn:microsoft.com/office/officeart/2005/8/layout/hierarchy2"/>
    <dgm:cxn modelId="{B680FD3A-D590-4E1A-BB14-D4ABB4EAEDE5}" type="presParOf" srcId="{32C4EBF1-4D35-4471-B4E5-ACD9D081F065}" destId="{210204CA-F68C-4073-9B58-CACAB1CCA93B}" srcOrd="1" destOrd="0" presId="urn:microsoft.com/office/officeart/2005/8/layout/hierarchy2"/>
    <dgm:cxn modelId="{0F15D77D-5B67-4572-8199-328D003702F2}" type="presParOf" srcId="{210204CA-F68C-4073-9B58-CACAB1CCA93B}" destId="{F2AEF5FA-757B-4BCC-B5D7-D2F9B42D14BE}" srcOrd="0" destOrd="0" presId="urn:microsoft.com/office/officeart/2005/8/layout/hierarchy2"/>
    <dgm:cxn modelId="{94EEECBB-6AC7-41B3-B8F3-782C7D596D33}" type="presParOf" srcId="{210204CA-F68C-4073-9B58-CACAB1CCA93B}" destId="{E8B7D595-D3B8-4EB8-9E6E-1BF123255A28}" srcOrd="1" destOrd="0" presId="urn:microsoft.com/office/officeart/2005/8/layout/hierarchy2"/>
    <dgm:cxn modelId="{381943D4-D987-4720-B814-BA67685FE465}" type="presParOf" srcId="{E8B7D595-D3B8-4EB8-9E6E-1BF123255A28}" destId="{59BEE018-DDE7-4D92-84AD-D806B6CE678C}" srcOrd="0" destOrd="0" presId="urn:microsoft.com/office/officeart/2005/8/layout/hierarchy2"/>
    <dgm:cxn modelId="{DA3675FA-AA95-4663-AC17-0C91787C6401}" type="presParOf" srcId="{59BEE018-DDE7-4D92-84AD-D806B6CE678C}" destId="{A1BEF774-C680-4445-AD45-81FE0D65250E}" srcOrd="0" destOrd="0" presId="urn:microsoft.com/office/officeart/2005/8/layout/hierarchy2"/>
    <dgm:cxn modelId="{9EA7091A-C110-415C-9FE9-87020AECBCBA}" type="presParOf" srcId="{E8B7D595-D3B8-4EB8-9E6E-1BF123255A28}" destId="{8D0CA514-5DAA-46D9-A5EF-00C8EC4C5E09}" srcOrd="1" destOrd="0" presId="urn:microsoft.com/office/officeart/2005/8/layout/hierarchy2"/>
    <dgm:cxn modelId="{542170EE-91B5-4103-B2FB-BDEC6566BDE2}" type="presParOf" srcId="{8D0CA514-5DAA-46D9-A5EF-00C8EC4C5E09}" destId="{3DD1B382-FCA8-4C02-ACDA-810BC978E58D}" srcOrd="0" destOrd="0" presId="urn:microsoft.com/office/officeart/2005/8/layout/hierarchy2"/>
    <dgm:cxn modelId="{4C5158C1-8F70-4F7B-83C2-95089E75F125}" type="presParOf" srcId="{8D0CA514-5DAA-46D9-A5EF-00C8EC4C5E09}" destId="{FB7D6616-374F-45F7-93BB-D609506EBAA3}" srcOrd="1" destOrd="0" presId="urn:microsoft.com/office/officeart/2005/8/layout/hierarchy2"/>
    <dgm:cxn modelId="{3375C3EA-DAD2-4923-A7DB-BF3D2456F41B}" type="presParOf" srcId="{E8B7D595-D3B8-4EB8-9E6E-1BF123255A28}" destId="{2842A9D3-9DD7-4111-8C57-C0A14E5D7B74}" srcOrd="2" destOrd="0" presId="urn:microsoft.com/office/officeart/2005/8/layout/hierarchy2"/>
    <dgm:cxn modelId="{735C26D5-0300-441C-BEDE-353C5D86F6EF}" type="presParOf" srcId="{2842A9D3-9DD7-4111-8C57-C0A14E5D7B74}" destId="{1678694C-2D21-483D-B4F6-A11303030AB8}" srcOrd="0" destOrd="0" presId="urn:microsoft.com/office/officeart/2005/8/layout/hierarchy2"/>
    <dgm:cxn modelId="{38934DB5-14C8-4F63-98E4-E07151877168}" type="presParOf" srcId="{E8B7D595-D3B8-4EB8-9E6E-1BF123255A28}" destId="{F2591003-82BB-4712-9921-EE479AA945F1}" srcOrd="3" destOrd="0" presId="urn:microsoft.com/office/officeart/2005/8/layout/hierarchy2"/>
    <dgm:cxn modelId="{2179173A-8B9D-4C8E-AADD-A5DEF4E1EAD0}" type="presParOf" srcId="{F2591003-82BB-4712-9921-EE479AA945F1}" destId="{94930D19-405D-4D4D-9FC9-A451B4D3FB25}" srcOrd="0" destOrd="0" presId="urn:microsoft.com/office/officeart/2005/8/layout/hierarchy2"/>
    <dgm:cxn modelId="{5AEF5D22-961F-4DB9-A375-D630076A62DD}" type="presParOf" srcId="{F2591003-82BB-4712-9921-EE479AA945F1}" destId="{33A6E1D7-DEB4-42EB-9CFC-3413B7FB0A42}" srcOrd="1" destOrd="0" presId="urn:microsoft.com/office/officeart/2005/8/layout/hierarchy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E9BE7BC6-1710-4CCE-87D9-2463DA75195D}" type="doc">
      <dgm:prSet loTypeId="urn:microsoft.com/office/officeart/2005/8/layout/hierarchy2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B2987C6D-49C9-4965-9936-593C3FBB5F75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Promover qualidade do Transporte Motorizado</a:t>
          </a:r>
          <a:endParaRPr lang="pt-BR" sz="1600" dirty="0">
            <a:solidFill>
              <a:schemeClr val="tx1"/>
            </a:solidFill>
          </a:endParaRPr>
        </a:p>
      </dgm:t>
    </dgm:pt>
    <dgm:pt modelId="{351FE528-342C-4A71-85DB-A5B4F20E0E74}" type="parTrans" cxnId="{C3544287-63AE-426F-8D92-9D7D793BB8B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A9A6628-A985-4607-91A6-D4EB575613ED}" type="sibTrans" cxnId="{C3544287-63AE-426F-8D92-9D7D793BB8B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67148EB-EF08-4C62-B77A-276461D5853A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Transporte de baixo impacto ambiental</a:t>
          </a:r>
          <a:endParaRPr lang="pt-BR" sz="1600" dirty="0">
            <a:solidFill>
              <a:schemeClr val="tx1"/>
            </a:solidFill>
          </a:endParaRPr>
        </a:p>
      </dgm:t>
    </dgm:pt>
    <dgm:pt modelId="{FB1CAF0A-DAF6-4185-8324-647301E82178}" type="parTrans" cxnId="{78486980-48FA-478C-8F78-75CB822DBDB3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9308E8CD-F1B1-44EA-BDA1-9D7D8CCF7C07}" type="sibTrans" cxnId="{78486980-48FA-478C-8F78-75CB822DBDB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C926B2D-1000-4C82-BCF1-FB13F615DC3D}">
      <dgm:prSet custT="1"/>
      <dgm:spPr>
        <a:solidFill>
          <a:srgbClr val="33CCC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Eletrificação da frota de ônibus</a:t>
          </a:r>
        </a:p>
      </dgm:t>
    </dgm:pt>
    <dgm:pt modelId="{7824AD4E-7405-42C0-9413-DAEA91F4A61D}" type="parTrans" cxnId="{9CB5F83D-39D1-440E-94D1-32AE2C3DB68D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7A85018-13B6-455B-9747-8A19B68A44D6}" type="sibTrans" cxnId="{9CB5F83D-39D1-440E-94D1-32AE2C3DB68D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88D1D79-CDC4-4DA2-B2FD-0AD33DE0D78C}">
      <dgm:prSet custT="1"/>
      <dgm:spPr>
        <a:solidFill>
          <a:srgbClr val="FF9999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Aumento de restrições para circulação de veículos com alta emissão de poluentes</a:t>
          </a:r>
        </a:p>
      </dgm:t>
    </dgm:pt>
    <dgm:pt modelId="{6C500057-9550-4529-A8E0-E40428F9A9DD}" type="parTrans" cxnId="{1488EE7E-27F2-4C80-BCD0-D1AE1EF64BA8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 dirty="0"/>
        </a:p>
      </dgm:t>
    </dgm:pt>
    <dgm:pt modelId="{448F3F67-8924-4106-B02D-05C13AA1D1BB}" type="sibTrans" cxnId="{1488EE7E-27F2-4C80-BCD0-D1AE1EF64BA8}">
      <dgm:prSet/>
      <dgm:spPr/>
      <dgm:t>
        <a:bodyPr/>
        <a:lstStyle/>
        <a:p>
          <a:endParaRPr lang="pt-BR"/>
        </a:p>
      </dgm:t>
    </dgm:pt>
    <dgm:pt modelId="{505D7CD0-4C41-42C2-A907-54EDC3547011}">
      <dgm:prSet custT="1"/>
      <dgm:spPr>
        <a:solidFill>
          <a:srgbClr val="C5E0B4"/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Plano de aumento da frota de veículos de baixa emissão de poluentes</a:t>
          </a:r>
          <a:endParaRPr lang="pt-BR" sz="1600" dirty="0">
            <a:solidFill>
              <a:schemeClr val="tx1"/>
            </a:solidFill>
          </a:endParaRPr>
        </a:p>
      </dgm:t>
    </dgm:pt>
    <dgm:pt modelId="{394D3BF6-749D-42A5-B4E1-B1AF78C95A00}" type="sibTrans" cxnId="{A1B0BB9B-6EBE-4DDB-B4B1-2176AB8DFE50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10D850B-EF03-499D-943B-CE1260F887C0}" type="parTrans" cxnId="{A1B0BB9B-6EBE-4DDB-B4B1-2176AB8DFE50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D60A9B15-99DF-4021-AF75-4BB74C7A8BDD}">
      <dgm:prSet phldrT="[Texto]"/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r>
            <a:rPr lang="pt-BR" dirty="0">
              <a:solidFill>
                <a:schemeClr val="tx1"/>
              </a:solidFill>
            </a:rPr>
            <a:t>Otimização do transporte aéreo na cidade e região </a:t>
          </a:r>
        </a:p>
      </dgm:t>
    </dgm:pt>
    <dgm:pt modelId="{0271911A-7B61-4616-9EF9-F91D135995FD}" type="parTrans" cxnId="{D2AAABB6-AE25-4943-925B-AB43A2B9B48C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/>
        </a:p>
      </dgm:t>
    </dgm:pt>
    <dgm:pt modelId="{924E492C-7BEB-490B-9D13-77DB9221C40B}" type="sibTrans" cxnId="{D2AAABB6-AE25-4943-925B-AB43A2B9B48C}">
      <dgm:prSet/>
      <dgm:spPr/>
      <dgm:t>
        <a:bodyPr/>
        <a:lstStyle/>
        <a:p>
          <a:endParaRPr lang="pt-BR"/>
        </a:p>
      </dgm:t>
    </dgm:pt>
    <dgm:pt modelId="{D7A8D082-AD39-4501-BCCF-7C1DDBCF7010}">
      <dgm:prSet custT="1"/>
      <dgm:spPr>
        <a:solidFill>
          <a:srgbClr val="FFCC66"/>
        </a:solidFill>
        <a:ln>
          <a:noFill/>
        </a:ln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Manutenção dos Incentivos para usuários e fabricantes de veículos de baixa emissão de poluentes</a:t>
          </a:r>
        </a:p>
      </dgm:t>
    </dgm:pt>
    <dgm:pt modelId="{A7490D66-CB7A-43A5-93D4-EDE4AE59C238}" type="sibTrans" cxnId="{E3A204F0-6CBC-426F-B7A2-1CF57D961F6E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1C07FD80-B2CC-4CCF-8FFB-06CA22ADAC43}" type="parTrans" cxnId="{E3A204F0-6CBC-426F-B7A2-1CF57D961F6E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D95F5CE1-4029-41A0-B577-FE5E22827757}">
      <dgm:prSet custT="1"/>
      <dgm:spPr>
        <a:solidFill>
          <a:srgbClr val="FFE699"/>
        </a:solidFill>
        <a:ln w="25400" cap="flat" cmpd="sng" algn="ctr">
          <a:noFill/>
          <a:prstDash val="solid"/>
        </a:ln>
        <a:effectLst/>
      </dgm:spPr>
      <dgm:t>
        <a:bodyPr spcFirstLastPara="0" vert="horz" wrap="square" lIns="8890" tIns="8890" rIns="8890" bIns="889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Ampliação do aeroporto de Cascavel</a:t>
          </a:r>
        </a:p>
      </dgm:t>
    </dgm:pt>
    <dgm:pt modelId="{508205FE-7D90-4CEF-8932-C17EFA541713}" type="parTrans" cxnId="{16C3ABB8-E74D-4384-8BA2-4B502803E027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/>
        </a:p>
      </dgm:t>
    </dgm:pt>
    <dgm:pt modelId="{328BF76F-1E6C-4422-B16E-86672994A461}" type="sibTrans" cxnId="{16C3ABB8-E74D-4384-8BA2-4B502803E027}">
      <dgm:prSet/>
      <dgm:spPr/>
      <dgm:t>
        <a:bodyPr/>
        <a:lstStyle/>
        <a:p>
          <a:endParaRPr lang="pt-BR"/>
        </a:p>
      </dgm:t>
    </dgm:pt>
    <dgm:pt modelId="{6F336F41-1CB9-4C39-A85D-A320770BE7A8}">
      <dgm:prSet custT="1"/>
      <dgm:spPr>
        <a:solidFill>
          <a:srgbClr val="FFCC66"/>
        </a:solidFill>
        <a:ln w="25400" cap="flat" cmpd="sng" algn="ctr">
          <a:noFill/>
          <a:prstDash val="solid"/>
        </a:ln>
        <a:effectLst/>
      </dgm:spPr>
      <dgm:t>
        <a:bodyPr spcFirstLastPara="0" vert="horz" wrap="square" lIns="10160" tIns="10160" rIns="10160" bIns="10160" numCol="1" spcCol="1270" anchor="ctr" anchorCtr="0"/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Viabilização de novas linhas aéreas: Nacionais e internacionais.</a:t>
          </a:r>
        </a:p>
      </dgm:t>
    </dgm:pt>
    <dgm:pt modelId="{72AA3FD0-0CED-45CE-B8C9-F2C4AB764EA8}" type="parTrans" cxnId="{901D47E9-D433-40B9-81FD-DE50AE0B7E81}">
      <dgm:prSet custT="1"/>
      <dgm:spPr>
        <a:noFill/>
        <a:ln w="25400" cap="flat" cmpd="sng" algn="ctr">
          <a:solidFill>
            <a:srgbClr val="A6A6A6"/>
          </a:solidFill>
          <a:prstDash val="solid"/>
        </a:ln>
        <a:effectLst/>
      </dgm:spPr>
      <dgm:t>
        <a:bodyPr spcFirstLastPara="0" vert="horz" wrap="square" lIns="12700" tIns="0" rIns="12700" bIns="0" numCol="1" spcCol="1270" anchor="ctr" anchorCtr="0"/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gm:t>
    </dgm:pt>
    <dgm:pt modelId="{22EA0528-A0E9-444C-9090-BA87E4CE4AA5}" type="sibTrans" cxnId="{901D47E9-D433-40B9-81FD-DE50AE0B7E81}">
      <dgm:prSet/>
      <dgm:spPr/>
      <dgm:t>
        <a:bodyPr/>
        <a:lstStyle/>
        <a:p>
          <a:endParaRPr lang="pt-BR"/>
        </a:p>
      </dgm:t>
    </dgm:pt>
    <dgm:pt modelId="{9DE5ED0F-34AC-4312-9EC6-E7EB946A8860}">
      <dgm:prSet custT="1"/>
      <dgm:spPr>
        <a:solidFill>
          <a:srgbClr val="FFCC66"/>
        </a:solidFill>
        <a:ln w="25400" cap="flat" cmpd="sng" algn="ctr">
          <a:noFill/>
          <a:prstDash val="solid"/>
        </a:ln>
        <a:effectLst/>
      </dgm:spPr>
      <dgm:t>
        <a:bodyPr spcFirstLastPara="0" vert="horz" wrap="square" lIns="10160" tIns="10160" rIns="10160" bIns="10160" numCol="1" spcCol="1270" anchor="ctr" anchorCtr="0"/>
        <a:lstStyle/>
        <a:p>
          <a:pPr>
            <a:buNone/>
          </a:pPr>
          <a:r>
            <a:rPr lang="pt-BR" sz="1600" dirty="0">
              <a:solidFill>
                <a:prstClr val="black"/>
              </a:solidFill>
              <a:latin typeface="Calibri"/>
              <a:ea typeface="+mn-ea"/>
              <a:cs typeface="+mn-cs"/>
            </a:rPr>
            <a:t>Ampliação do terminal de passageiros</a:t>
          </a:r>
        </a:p>
      </dgm:t>
    </dgm:pt>
    <dgm:pt modelId="{02CF8C9A-FDEF-4CB3-871E-F4149D64D8C8}" type="parTrans" cxnId="{1E9AC19C-A64F-4209-A587-22EA2A44F008}">
      <dgm:prSet custT="1"/>
      <dgm:spPr>
        <a:noFill/>
        <a:ln w="25400" cap="flat" cmpd="sng" algn="ctr">
          <a:solidFill>
            <a:srgbClr val="A6A6A6"/>
          </a:solidFill>
          <a:prstDash val="solid"/>
        </a:ln>
        <a:effectLst/>
      </dgm:spPr>
      <dgm:t>
        <a:bodyPr spcFirstLastPara="0" vert="horz" wrap="square" lIns="12700" tIns="0" rIns="12700" bIns="0" numCol="1" spcCol="1270" anchor="ctr" anchorCtr="0"/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gm:t>
    </dgm:pt>
    <dgm:pt modelId="{ECA2C5F8-3F88-4172-B2BC-DC9F2FD537CF}" type="sibTrans" cxnId="{1E9AC19C-A64F-4209-A587-22EA2A44F008}">
      <dgm:prSet/>
      <dgm:spPr/>
      <dgm:t>
        <a:bodyPr/>
        <a:lstStyle/>
        <a:p>
          <a:endParaRPr lang="pt-BR"/>
        </a:p>
      </dgm:t>
    </dgm:pt>
    <dgm:pt modelId="{68D7376B-4B38-4E16-B773-E2C5A3E354E3}">
      <dgm:prSet custT="1"/>
      <dgm:spPr>
        <a:solidFill>
          <a:srgbClr val="FFCC66"/>
        </a:solidFill>
        <a:ln w="25400" cap="flat" cmpd="sng" algn="ctr">
          <a:noFill/>
          <a:prstDash val="solid"/>
        </a:ln>
        <a:effectLst/>
      </dgm:spPr>
      <dgm:t>
        <a:bodyPr spcFirstLastPara="0" vert="horz" wrap="square" lIns="10160" tIns="10160" rIns="10160" bIns="10160" numCol="1" spcCol="1270" anchor="ctr" anchorCtr="0"/>
        <a:lstStyle/>
        <a:p>
          <a:pPr>
            <a:buNone/>
          </a:pPr>
          <a:r>
            <a:rPr lang="pt-BR" sz="1600" dirty="0">
              <a:solidFill>
                <a:prstClr val="black"/>
              </a:solidFill>
              <a:latin typeface="Calibri"/>
              <a:ea typeface="+mn-ea"/>
              <a:cs typeface="+mn-cs"/>
            </a:rPr>
            <a:t>Estudo para instalação de um terminal de transbordo</a:t>
          </a:r>
        </a:p>
      </dgm:t>
    </dgm:pt>
    <dgm:pt modelId="{28771217-167D-4D0A-A969-A6B75AFF1651}" type="parTrans" cxnId="{A25083B2-549D-423F-80AC-1600412DDE8F}">
      <dgm:prSet custT="1"/>
      <dgm:spPr>
        <a:noFill/>
        <a:ln w="25400" cap="flat" cmpd="sng" algn="ctr">
          <a:solidFill>
            <a:srgbClr val="A6A6A6"/>
          </a:solidFill>
          <a:prstDash val="solid"/>
        </a:ln>
        <a:effectLst/>
      </dgm:spPr>
      <dgm:t>
        <a:bodyPr spcFirstLastPara="0" vert="horz" wrap="square" lIns="12700" tIns="0" rIns="12700" bIns="0" numCol="1" spcCol="1270" anchor="ctr" anchorCtr="0"/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gm:t>
    </dgm:pt>
    <dgm:pt modelId="{AA0805D4-23AF-4B24-8070-7257448A9160}" type="sibTrans" cxnId="{A25083B2-549D-423F-80AC-1600412DDE8F}">
      <dgm:prSet/>
      <dgm:spPr/>
      <dgm:t>
        <a:bodyPr/>
        <a:lstStyle/>
        <a:p>
          <a:endParaRPr lang="pt-BR"/>
        </a:p>
      </dgm:t>
    </dgm:pt>
    <dgm:pt modelId="{9AEF6A7F-2096-4352-B91B-49E4705951F6}">
      <dgm:prSet/>
      <dgm:spPr>
        <a:solidFill>
          <a:srgbClr val="FFE699"/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8890" tIns="8890" rIns="8890" bIns="8890" numCol="1" spcCol="1270" anchor="ctr" anchorCtr="0"/>
        <a:lstStyle/>
        <a:p>
          <a:r>
            <a:rPr lang="pt-BR" dirty="0">
              <a:solidFill>
                <a:schemeClr val="tx1"/>
              </a:solidFill>
            </a:rPr>
            <a:t>Incentivo ao uso tecnológico no transporte individual motorizado</a:t>
          </a:r>
        </a:p>
      </dgm:t>
    </dgm:pt>
    <dgm:pt modelId="{BD9A5714-2343-4CD0-BFA5-2F0B81906F3C}" type="parTrans" cxnId="{622ACDA9-3034-4350-9B29-A6949FB9C82C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/>
        </a:p>
      </dgm:t>
    </dgm:pt>
    <dgm:pt modelId="{8C85386C-09EB-4A74-B0D2-C75C5028345F}" type="sibTrans" cxnId="{622ACDA9-3034-4350-9B29-A6949FB9C82C}">
      <dgm:prSet/>
      <dgm:spPr/>
      <dgm:t>
        <a:bodyPr/>
        <a:lstStyle/>
        <a:p>
          <a:endParaRPr lang="pt-BR"/>
        </a:p>
      </dgm:t>
    </dgm:pt>
    <dgm:pt modelId="{4DF6DEB3-4CB0-4617-B9D5-A500A5D49CE9}">
      <dgm:prSet custT="1"/>
      <dgm:spPr>
        <a:solidFill>
          <a:srgbClr val="FF9999"/>
        </a:solidFill>
        <a:ln w="25400" cap="flat" cmpd="sng" algn="ctr">
          <a:noFill/>
          <a:prstDash val="solid"/>
        </a:ln>
        <a:effectLst/>
      </dgm:spPr>
      <dgm:t>
        <a:bodyPr spcFirstLastPara="0" vert="horz" wrap="square" lIns="10160" tIns="10160" rIns="10160" bIns="10160" numCol="1" spcCol="1270" anchor="ctr" anchorCtr="0"/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Incentivo ao uso de tecnologia 5g no transporte local</a:t>
          </a:r>
        </a:p>
      </dgm:t>
    </dgm:pt>
    <dgm:pt modelId="{69195A4C-6CE4-484F-BDCE-2B3C0A31BF76}" type="parTrans" cxnId="{11591728-6A44-4015-8496-09A89E1F3CF0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/>
        </a:p>
      </dgm:t>
    </dgm:pt>
    <dgm:pt modelId="{8F23ED08-B7C8-41C2-BE65-14E453467DF5}" type="sibTrans" cxnId="{11591728-6A44-4015-8496-09A89E1F3CF0}">
      <dgm:prSet/>
      <dgm:spPr/>
      <dgm:t>
        <a:bodyPr/>
        <a:lstStyle/>
        <a:p>
          <a:endParaRPr lang="pt-BR"/>
        </a:p>
      </dgm:t>
    </dgm:pt>
    <dgm:pt modelId="{405D27D7-E42A-49E2-A4E9-3AB09F1D5DE0}">
      <dgm:prSet custT="1"/>
      <dgm:spPr>
        <a:solidFill>
          <a:srgbClr val="FFCC66"/>
        </a:solidFill>
        <a:ln w="19050" cap="flat" cmpd="sng" algn="ctr">
          <a:noFill/>
          <a:prstDash val="solid"/>
        </a:ln>
        <a:effectLst/>
      </dgm:spPr>
      <dgm:t>
        <a:bodyPr spcFirstLastPara="0" vert="horz" wrap="square" lIns="10160" tIns="10160" rIns="10160" bIns="10160" numCol="1" spcCol="1270" anchor="ctr" anchorCtr="0"/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Incentivos para a instalação de pontos de recarga de veículos elétricos</a:t>
          </a:r>
        </a:p>
      </dgm:t>
    </dgm:pt>
    <dgm:pt modelId="{92923D32-BABC-4B6A-906B-109C146C82A2}" type="parTrans" cxnId="{2D423CC2-17E4-4165-ADF8-A96B2E4C3E32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pt-BR"/>
        </a:p>
      </dgm:t>
    </dgm:pt>
    <dgm:pt modelId="{FDE68E78-9CD1-464F-B741-47316E99E22A}" type="sibTrans" cxnId="{2D423CC2-17E4-4165-ADF8-A96B2E4C3E32}">
      <dgm:prSet/>
      <dgm:spPr/>
      <dgm:t>
        <a:bodyPr/>
        <a:lstStyle/>
        <a:p>
          <a:endParaRPr lang="pt-BR"/>
        </a:p>
      </dgm:t>
    </dgm:pt>
    <dgm:pt modelId="{2FD0065E-DDDD-4638-BC70-6F7150D6F191}" type="pres">
      <dgm:prSet presAssocID="{E9BE7BC6-1710-4CCE-87D9-2463DA75195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251A713-43C1-4A70-BD2B-79AD83EF6F11}" type="pres">
      <dgm:prSet presAssocID="{B2987C6D-49C9-4965-9936-593C3FBB5F75}" presName="root1" presStyleCnt="0"/>
      <dgm:spPr/>
    </dgm:pt>
    <dgm:pt modelId="{17B0F4CB-FA44-41EB-8B66-9380296C9E6F}" type="pres">
      <dgm:prSet presAssocID="{B2987C6D-49C9-4965-9936-593C3FBB5F75}" presName="LevelOneTextNode" presStyleLbl="node0" presStyleIdx="0" presStyleCnt="1" custScaleX="118479" custScaleY="172995" custLinFactNeighborX="42438" custLinFactNeighborY="-47536">
        <dgm:presLayoutVars>
          <dgm:chPref val="3"/>
        </dgm:presLayoutVars>
      </dgm:prSet>
      <dgm:spPr/>
    </dgm:pt>
    <dgm:pt modelId="{F03634CA-FA66-4664-973E-92FEFF3D4978}" type="pres">
      <dgm:prSet presAssocID="{B2987C6D-49C9-4965-9936-593C3FBB5F75}" presName="level2hierChild" presStyleCnt="0"/>
      <dgm:spPr/>
    </dgm:pt>
    <dgm:pt modelId="{07AAB9BE-FA4F-40A7-8C5E-E128F9738302}" type="pres">
      <dgm:prSet presAssocID="{FB1CAF0A-DAF6-4185-8324-647301E82178}" presName="conn2-1" presStyleLbl="parChTrans1D2" presStyleIdx="0" presStyleCnt="2"/>
      <dgm:spPr/>
    </dgm:pt>
    <dgm:pt modelId="{0A0DD1F2-B14B-486B-A979-BB2BE283FA49}" type="pres">
      <dgm:prSet presAssocID="{FB1CAF0A-DAF6-4185-8324-647301E82178}" presName="connTx" presStyleLbl="parChTrans1D2" presStyleIdx="0" presStyleCnt="2"/>
      <dgm:spPr/>
    </dgm:pt>
    <dgm:pt modelId="{07E6FD5F-21FB-459D-83BE-0508F2F86B55}" type="pres">
      <dgm:prSet presAssocID="{A67148EB-EF08-4C62-B77A-276461D5853A}" presName="root2" presStyleCnt="0"/>
      <dgm:spPr/>
    </dgm:pt>
    <dgm:pt modelId="{92A30186-0C78-4287-9631-924DF03491BD}" type="pres">
      <dgm:prSet presAssocID="{A67148EB-EF08-4C62-B77A-276461D5853A}" presName="LevelTwoTextNode" presStyleLbl="node2" presStyleIdx="0" presStyleCnt="2" custScaleX="135363" custScaleY="91131" custLinFactNeighborX="30679" custLinFactNeighborY="-33403">
        <dgm:presLayoutVars>
          <dgm:chPref val="3"/>
        </dgm:presLayoutVars>
      </dgm:prSet>
      <dgm:spPr/>
    </dgm:pt>
    <dgm:pt modelId="{EFDAB37A-9852-4CC1-B8EC-B6ADEE75317C}" type="pres">
      <dgm:prSet presAssocID="{A67148EB-EF08-4C62-B77A-276461D5853A}" presName="level3hierChild" presStyleCnt="0"/>
      <dgm:spPr/>
    </dgm:pt>
    <dgm:pt modelId="{26226B2A-532A-4E48-A7DC-705D7FD8020E}" type="pres">
      <dgm:prSet presAssocID="{710D850B-EF03-499D-943B-CE1260F887C0}" presName="conn2-1" presStyleLbl="parChTrans1D3" presStyleIdx="0" presStyleCnt="3"/>
      <dgm:spPr/>
    </dgm:pt>
    <dgm:pt modelId="{9700B5D3-FBF5-4302-A5C7-E51AE59918D6}" type="pres">
      <dgm:prSet presAssocID="{710D850B-EF03-499D-943B-CE1260F887C0}" presName="connTx" presStyleLbl="parChTrans1D3" presStyleIdx="0" presStyleCnt="3"/>
      <dgm:spPr/>
    </dgm:pt>
    <dgm:pt modelId="{8A80B103-F9C7-4381-B997-FE7160A62D16}" type="pres">
      <dgm:prSet presAssocID="{505D7CD0-4C41-42C2-A907-54EDC3547011}" presName="root2" presStyleCnt="0"/>
      <dgm:spPr/>
    </dgm:pt>
    <dgm:pt modelId="{FF3D9968-552C-4B79-9256-6FE79B16A528}" type="pres">
      <dgm:prSet presAssocID="{505D7CD0-4C41-42C2-A907-54EDC3547011}" presName="LevelTwoTextNode" presStyleLbl="node3" presStyleIdx="0" presStyleCnt="3" custScaleX="159897" custScaleY="157484" custLinFactNeighborX="5727" custLinFactNeighborY="-95645">
        <dgm:presLayoutVars>
          <dgm:chPref val="3"/>
        </dgm:presLayoutVars>
      </dgm:prSet>
      <dgm:spPr/>
    </dgm:pt>
    <dgm:pt modelId="{777B2221-7AA0-4EC7-ABDA-646A8E4CAC2E}" type="pres">
      <dgm:prSet presAssocID="{505D7CD0-4C41-42C2-A907-54EDC3547011}" presName="level3hierChild" presStyleCnt="0"/>
      <dgm:spPr/>
    </dgm:pt>
    <dgm:pt modelId="{378A0680-A654-48B0-9C25-7439E74BBCA9}" type="pres">
      <dgm:prSet presAssocID="{1C07FD80-B2CC-4CCF-8FFB-06CA22ADAC43}" presName="conn2-1" presStyleLbl="parChTrans1D4" presStyleIdx="0" presStyleCnt="8"/>
      <dgm:spPr/>
    </dgm:pt>
    <dgm:pt modelId="{FE866299-1269-45A5-9B4D-809DCC6B8996}" type="pres">
      <dgm:prSet presAssocID="{1C07FD80-B2CC-4CCF-8FFB-06CA22ADAC43}" presName="connTx" presStyleLbl="parChTrans1D4" presStyleIdx="0" presStyleCnt="8"/>
      <dgm:spPr/>
    </dgm:pt>
    <dgm:pt modelId="{FB837586-13AF-4001-A747-1A6817939D67}" type="pres">
      <dgm:prSet presAssocID="{D7A8D082-AD39-4501-BCCF-7C1DDBCF7010}" presName="root2" presStyleCnt="0"/>
      <dgm:spPr/>
    </dgm:pt>
    <dgm:pt modelId="{BBEB95E2-015F-48F6-8260-062DE757181C}" type="pres">
      <dgm:prSet presAssocID="{D7A8D082-AD39-4501-BCCF-7C1DDBCF7010}" presName="LevelTwoTextNode" presStyleLbl="node4" presStyleIdx="0" presStyleCnt="8" custScaleX="223323" custScaleY="77931" custLinFactY="-3018" custLinFactNeighborX="-1850" custLinFactNeighborY="-100000">
        <dgm:presLayoutVars>
          <dgm:chPref val="3"/>
        </dgm:presLayoutVars>
      </dgm:prSet>
      <dgm:spPr/>
    </dgm:pt>
    <dgm:pt modelId="{405CDB93-C8C5-4A39-BDA1-C484923F9FDB}" type="pres">
      <dgm:prSet presAssocID="{D7A8D082-AD39-4501-BCCF-7C1DDBCF7010}" presName="level3hierChild" presStyleCnt="0"/>
      <dgm:spPr/>
    </dgm:pt>
    <dgm:pt modelId="{5973C2BA-A7BA-468E-A80F-B276228D089B}" type="pres">
      <dgm:prSet presAssocID="{92923D32-BABC-4B6A-906B-109C146C82A2}" presName="conn2-1" presStyleLbl="parChTrans1D4" presStyleIdx="1" presStyleCnt="8"/>
      <dgm:spPr/>
    </dgm:pt>
    <dgm:pt modelId="{80E7A0BD-766B-4A09-A6B8-9AA42D6D4BB7}" type="pres">
      <dgm:prSet presAssocID="{92923D32-BABC-4B6A-906B-109C146C82A2}" presName="connTx" presStyleLbl="parChTrans1D4" presStyleIdx="1" presStyleCnt="8"/>
      <dgm:spPr/>
    </dgm:pt>
    <dgm:pt modelId="{2C43C2A5-8EE6-47C7-AC29-7C806C9E3FB6}" type="pres">
      <dgm:prSet presAssocID="{405D27D7-E42A-49E2-A4E9-3AB09F1D5DE0}" presName="root2" presStyleCnt="0"/>
      <dgm:spPr/>
    </dgm:pt>
    <dgm:pt modelId="{B9E0ED0F-78F1-47EE-A9FE-4E914340885C}" type="pres">
      <dgm:prSet presAssocID="{405D27D7-E42A-49E2-A4E9-3AB09F1D5DE0}" presName="LevelTwoTextNode" presStyleLbl="node4" presStyleIdx="1" presStyleCnt="8" custScaleX="214695" custLinFactNeighborX="409" custLinFactNeighborY="-45705">
        <dgm:presLayoutVars>
          <dgm:chPref val="3"/>
        </dgm:presLayoutVars>
      </dgm:prSet>
      <dgm:spPr>
        <a:xfrm>
          <a:off x="9064801" y="1074879"/>
          <a:ext cx="3497789" cy="823544"/>
        </a:xfrm>
        <a:prstGeom prst="roundRect">
          <a:avLst>
            <a:gd name="adj" fmla="val 10000"/>
          </a:avLst>
        </a:prstGeom>
      </dgm:spPr>
    </dgm:pt>
    <dgm:pt modelId="{71B1ABDB-BFDD-48BB-AE19-BAFB658A7751}" type="pres">
      <dgm:prSet presAssocID="{405D27D7-E42A-49E2-A4E9-3AB09F1D5DE0}" presName="level3hierChild" presStyleCnt="0"/>
      <dgm:spPr/>
    </dgm:pt>
    <dgm:pt modelId="{D4B3B0DA-305F-4F81-A10B-CEA2EA0AEAF3}" type="pres">
      <dgm:prSet presAssocID="{7824AD4E-7405-42C0-9413-DAEA91F4A61D}" presName="conn2-1" presStyleLbl="parChTrans1D4" presStyleIdx="2" presStyleCnt="8"/>
      <dgm:spPr/>
    </dgm:pt>
    <dgm:pt modelId="{0A64BF07-9D0E-44AB-B7F1-D5EAF38C4165}" type="pres">
      <dgm:prSet presAssocID="{7824AD4E-7405-42C0-9413-DAEA91F4A61D}" presName="connTx" presStyleLbl="parChTrans1D4" presStyleIdx="2" presStyleCnt="8"/>
      <dgm:spPr/>
    </dgm:pt>
    <dgm:pt modelId="{B5725CF2-BBBD-4911-AADB-568A27D30902}" type="pres">
      <dgm:prSet presAssocID="{7C926B2D-1000-4C82-BCF1-FB13F615DC3D}" presName="root2" presStyleCnt="0"/>
      <dgm:spPr/>
    </dgm:pt>
    <dgm:pt modelId="{CE3DD1AC-CA3D-4ACD-A97A-516DD6677D8D}" type="pres">
      <dgm:prSet presAssocID="{7C926B2D-1000-4C82-BCF1-FB13F615DC3D}" presName="LevelTwoTextNode" presStyleLbl="node4" presStyleIdx="2" presStyleCnt="8" custScaleX="222739" custScaleY="54481" custLinFactNeighborX="-6836" custLinFactNeighborY="-31892">
        <dgm:presLayoutVars>
          <dgm:chPref val="3"/>
        </dgm:presLayoutVars>
      </dgm:prSet>
      <dgm:spPr/>
    </dgm:pt>
    <dgm:pt modelId="{C0EDE21C-27C6-45E9-B0A2-8A18D4549B15}" type="pres">
      <dgm:prSet presAssocID="{7C926B2D-1000-4C82-BCF1-FB13F615DC3D}" presName="level3hierChild" presStyleCnt="0"/>
      <dgm:spPr/>
    </dgm:pt>
    <dgm:pt modelId="{73CB9691-F858-4714-9885-D7323CCD5255}" type="pres">
      <dgm:prSet presAssocID="{6C500057-9550-4529-A8E0-E40428F9A9DD}" presName="conn2-1" presStyleLbl="parChTrans1D4" presStyleIdx="3" presStyleCnt="8"/>
      <dgm:spPr/>
    </dgm:pt>
    <dgm:pt modelId="{7BC2EC20-71EA-4944-AFCC-ACE3EB1DD7E9}" type="pres">
      <dgm:prSet presAssocID="{6C500057-9550-4529-A8E0-E40428F9A9DD}" presName="connTx" presStyleLbl="parChTrans1D4" presStyleIdx="3" presStyleCnt="8"/>
      <dgm:spPr/>
    </dgm:pt>
    <dgm:pt modelId="{99713DE4-4CC2-411C-BD4D-A9E285C2C42F}" type="pres">
      <dgm:prSet presAssocID="{E88D1D79-CDC4-4DA2-B2FD-0AD33DE0D78C}" presName="root2" presStyleCnt="0"/>
      <dgm:spPr/>
    </dgm:pt>
    <dgm:pt modelId="{7DA51118-6B06-42D5-B957-602696EB7221}" type="pres">
      <dgm:prSet presAssocID="{E88D1D79-CDC4-4DA2-B2FD-0AD33DE0D78C}" presName="LevelTwoTextNode" presStyleLbl="node4" presStyleIdx="3" presStyleCnt="8" custScaleX="225845" custScaleY="105627" custLinFactNeighborX="-4372" custLinFactNeighborY="-23414">
        <dgm:presLayoutVars>
          <dgm:chPref val="3"/>
        </dgm:presLayoutVars>
      </dgm:prSet>
      <dgm:spPr/>
    </dgm:pt>
    <dgm:pt modelId="{E1AF33F2-346B-44E8-A173-41796CDADD56}" type="pres">
      <dgm:prSet presAssocID="{E88D1D79-CDC4-4DA2-B2FD-0AD33DE0D78C}" presName="level3hierChild" presStyleCnt="0"/>
      <dgm:spPr/>
    </dgm:pt>
    <dgm:pt modelId="{73198128-BCF7-454B-AEC6-957E37BFB645}" type="pres">
      <dgm:prSet presAssocID="{BD9A5714-2343-4CD0-BFA5-2F0B81906F3C}" presName="conn2-1" presStyleLbl="parChTrans1D3" presStyleIdx="1" presStyleCnt="3"/>
      <dgm:spPr/>
    </dgm:pt>
    <dgm:pt modelId="{8BC86BAB-1926-44B8-8084-23760FC3F551}" type="pres">
      <dgm:prSet presAssocID="{BD9A5714-2343-4CD0-BFA5-2F0B81906F3C}" presName="connTx" presStyleLbl="parChTrans1D3" presStyleIdx="1" presStyleCnt="3"/>
      <dgm:spPr/>
    </dgm:pt>
    <dgm:pt modelId="{89029978-D8D2-4BC3-81CA-091C9DF632EA}" type="pres">
      <dgm:prSet presAssocID="{9AEF6A7F-2096-4352-B91B-49E4705951F6}" presName="root2" presStyleCnt="0"/>
      <dgm:spPr/>
    </dgm:pt>
    <dgm:pt modelId="{4A7EDC12-C0BC-4C91-9000-4974C4A11B62}" type="pres">
      <dgm:prSet presAssocID="{9AEF6A7F-2096-4352-B91B-49E4705951F6}" presName="LevelTwoTextNode" presStyleLbl="node3" presStyleIdx="1" presStyleCnt="3" custScaleX="159897" custScaleY="157484" custLinFactNeighborX="5727" custLinFactNeighborY="-95645">
        <dgm:presLayoutVars>
          <dgm:chPref val="3"/>
        </dgm:presLayoutVars>
      </dgm:prSet>
      <dgm:spPr>
        <a:xfrm>
          <a:off x="5688191" y="2225214"/>
          <a:ext cx="2673376" cy="1316516"/>
        </a:xfrm>
        <a:prstGeom prst="roundRect">
          <a:avLst>
            <a:gd name="adj" fmla="val 10000"/>
          </a:avLst>
        </a:prstGeom>
      </dgm:spPr>
    </dgm:pt>
    <dgm:pt modelId="{2AF10522-F1AE-4B73-9DC3-7FB3581CDD19}" type="pres">
      <dgm:prSet presAssocID="{9AEF6A7F-2096-4352-B91B-49E4705951F6}" presName="level3hierChild" presStyleCnt="0"/>
      <dgm:spPr/>
    </dgm:pt>
    <dgm:pt modelId="{6F2AA2FC-AE18-417A-8368-988093A554C5}" type="pres">
      <dgm:prSet presAssocID="{69195A4C-6CE4-484F-BDCE-2B3C0A31BF76}" presName="conn2-1" presStyleLbl="parChTrans1D4" presStyleIdx="4" presStyleCnt="8"/>
      <dgm:spPr/>
    </dgm:pt>
    <dgm:pt modelId="{27758E78-F495-4277-8C7C-200962A415AA}" type="pres">
      <dgm:prSet presAssocID="{69195A4C-6CE4-484F-BDCE-2B3C0A31BF76}" presName="connTx" presStyleLbl="parChTrans1D4" presStyleIdx="4" presStyleCnt="8"/>
      <dgm:spPr/>
    </dgm:pt>
    <dgm:pt modelId="{C1C929B2-B506-4E7F-95F5-9DD5A45668D1}" type="pres">
      <dgm:prSet presAssocID="{4DF6DEB3-4CB0-4617-B9D5-A500A5D49CE9}" presName="root2" presStyleCnt="0"/>
      <dgm:spPr/>
    </dgm:pt>
    <dgm:pt modelId="{3BBCF214-FD8E-4E25-85AF-AFF39BF4C39B}" type="pres">
      <dgm:prSet presAssocID="{4DF6DEB3-4CB0-4617-B9D5-A500A5D49CE9}" presName="LevelTwoTextNode" presStyleLbl="node4" presStyleIdx="4" presStyleCnt="8" custScaleX="221634" custLinFactNeighborX="409" custLinFactNeighborY="-4196">
        <dgm:presLayoutVars>
          <dgm:chPref val="3"/>
        </dgm:presLayoutVars>
      </dgm:prSet>
      <dgm:spPr>
        <a:xfrm>
          <a:off x="8941428" y="3531134"/>
          <a:ext cx="3705579" cy="835968"/>
        </a:xfrm>
        <a:prstGeom prst="roundRect">
          <a:avLst>
            <a:gd name="adj" fmla="val 10000"/>
          </a:avLst>
        </a:prstGeom>
      </dgm:spPr>
    </dgm:pt>
    <dgm:pt modelId="{EA545CDA-D3CA-41B3-89D4-1501932F7E93}" type="pres">
      <dgm:prSet presAssocID="{4DF6DEB3-4CB0-4617-B9D5-A500A5D49CE9}" presName="level3hierChild" presStyleCnt="0"/>
      <dgm:spPr/>
    </dgm:pt>
    <dgm:pt modelId="{4F016539-9444-4E06-8F54-AB2737BAB54B}" type="pres">
      <dgm:prSet presAssocID="{0271911A-7B61-4616-9EF9-F91D135995FD}" presName="conn2-1" presStyleLbl="parChTrans1D2" presStyleIdx="1" presStyleCnt="2"/>
      <dgm:spPr/>
    </dgm:pt>
    <dgm:pt modelId="{CC55AAFA-3803-4C3B-9925-D2DAEB072AA9}" type="pres">
      <dgm:prSet presAssocID="{0271911A-7B61-4616-9EF9-F91D135995FD}" presName="connTx" presStyleLbl="parChTrans1D2" presStyleIdx="1" presStyleCnt="2"/>
      <dgm:spPr/>
    </dgm:pt>
    <dgm:pt modelId="{892B5B3E-765D-4241-B19B-323EBA9C331D}" type="pres">
      <dgm:prSet presAssocID="{D60A9B15-99DF-4021-AF75-4BB74C7A8BDD}" presName="root2" presStyleCnt="0"/>
      <dgm:spPr/>
    </dgm:pt>
    <dgm:pt modelId="{AA8BB154-15CF-4262-B9F0-72E0E9FC1448}" type="pres">
      <dgm:prSet presAssocID="{D60A9B15-99DF-4021-AF75-4BB74C7A8BDD}" presName="LevelTwoTextNode" presStyleLbl="node2" presStyleIdx="1" presStyleCnt="2" custScaleX="135363" custScaleY="91131" custLinFactY="-11023" custLinFactNeighborX="36496" custLinFactNeighborY="-100000">
        <dgm:presLayoutVars>
          <dgm:chPref val="3"/>
        </dgm:presLayoutVars>
      </dgm:prSet>
      <dgm:spPr/>
    </dgm:pt>
    <dgm:pt modelId="{006933BB-53FC-4BD3-837F-519AFCF508E5}" type="pres">
      <dgm:prSet presAssocID="{D60A9B15-99DF-4021-AF75-4BB74C7A8BDD}" presName="level3hierChild" presStyleCnt="0"/>
      <dgm:spPr/>
    </dgm:pt>
    <dgm:pt modelId="{95454F86-F92D-47DE-BAC9-85C2590AF6B9}" type="pres">
      <dgm:prSet presAssocID="{508205FE-7D90-4CEF-8932-C17EFA541713}" presName="conn2-1" presStyleLbl="parChTrans1D3" presStyleIdx="2" presStyleCnt="3"/>
      <dgm:spPr/>
    </dgm:pt>
    <dgm:pt modelId="{33BBC6DF-8ED3-4B96-A915-674B8EACB5BC}" type="pres">
      <dgm:prSet presAssocID="{508205FE-7D90-4CEF-8932-C17EFA541713}" presName="connTx" presStyleLbl="parChTrans1D3" presStyleIdx="2" presStyleCnt="3"/>
      <dgm:spPr/>
    </dgm:pt>
    <dgm:pt modelId="{877F0408-6911-45C5-98EC-70270F6617AD}" type="pres">
      <dgm:prSet presAssocID="{D95F5CE1-4029-41A0-B577-FE5E22827757}" presName="root2" presStyleCnt="0"/>
      <dgm:spPr/>
    </dgm:pt>
    <dgm:pt modelId="{C526F9B2-CC5D-4AAA-A8BD-0074F647DCCC}" type="pres">
      <dgm:prSet presAssocID="{D95F5CE1-4029-41A0-B577-FE5E22827757}" presName="LevelTwoTextNode" presStyleLbl="node3" presStyleIdx="2" presStyleCnt="3" custScaleX="142039" custLinFactNeighborX="9867" custLinFactNeighborY="17809">
        <dgm:presLayoutVars>
          <dgm:chPref val="3"/>
        </dgm:presLayoutVars>
      </dgm:prSet>
      <dgm:spPr>
        <a:xfrm>
          <a:off x="5757409" y="4511654"/>
          <a:ext cx="2374801" cy="835968"/>
        </a:xfrm>
        <a:prstGeom prst="roundRect">
          <a:avLst>
            <a:gd name="adj" fmla="val 10000"/>
          </a:avLst>
        </a:prstGeom>
      </dgm:spPr>
    </dgm:pt>
    <dgm:pt modelId="{923C9846-201D-48F8-9ADC-1C8ED6546A33}" type="pres">
      <dgm:prSet presAssocID="{D95F5CE1-4029-41A0-B577-FE5E22827757}" presName="level3hierChild" presStyleCnt="0"/>
      <dgm:spPr/>
    </dgm:pt>
    <dgm:pt modelId="{BD025A71-7DAD-4710-ABD1-2EE0C184E34B}" type="pres">
      <dgm:prSet presAssocID="{72AA3FD0-0CED-45CE-B8C9-F2C4AB764EA8}" presName="conn2-1" presStyleLbl="parChTrans1D4" presStyleIdx="5" presStyleCnt="8"/>
      <dgm:spPr>
        <a:xfrm rot="18967397">
          <a:off x="7975512" y="4951551"/>
          <a:ext cx="1122614" cy="20678"/>
        </a:xfrm>
        <a:custGeom>
          <a:avLst/>
          <a:gdLst/>
          <a:ahLst/>
          <a:cxnLst/>
          <a:rect l="0" t="0" r="0" b="0"/>
          <a:pathLst>
            <a:path>
              <a:moveTo>
                <a:pt x="0" y="10339"/>
              </a:moveTo>
              <a:lnTo>
                <a:pt x="1122614" y="10339"/>
              </a:lnTo>
            </a:path>
          </a:pathLst>
        </a:custGeom>
      </dgm:spPr>
    </dgm:pt>
    <dgm:pt modelId="{3F65A92B-9BE8-45A3-8425-0058ED0CADCE}" type="pres">
      <dgm:prSet presAssocID="{72AA3FD0-0CED-45CE-B8C9-F2C4AB764EA8}" presName="connTx" presStyleLbl="parChTrans1D4" presStyleIdx="5" presStyleCnt="8"/>
      <dgm:spPr/>
    </dgm:pt>
    <dgm:pt modelId="{151500C9-75CD-4CEA-A7B3-885717CEAB2E}" type="pres">
      <dgm:prSet presAssocID="{6F336F41-1CB9-4C39-A85D-A320770BE7A8}" presName="root2" presStyleCnt="0"/>
      <dgm:spPr/>
    </dgm:pt>
    <dgm:pt modelId="{549E9C12-C54A-437A-A8D5-9C2BFAE66EB5}" type="pres">
      <dgm:prSet presAssocID="{6F336F41-1CB9-4C39-A85D-A320770BE7A8}" presName="LevelTwoTextNode" presStyleLbl="node4" presStyleIdx="5" presStyleCnt="8" custScaleX="217435" custLinFactNeighborX="18267" custLinFactNeighborY="-1456">
        <dgm:presLayoutVars>
          <dgm:chPref val="3"/>
        </dgm:presLayoutVars>
      </dgm:prSet>
      <dgm:spPr>
        <a:xfrm>
          <a:off x="8941428" y="4771903"/>
          <a:ext cx="3635375" cy="835968"/>
        </a:xfrm>
        <a:prstGeom prst="roundRect">
          <a:avLst>
            <a:gd name="adj" fmla="val 10000"/>
          </a:avLst>
        </a:prstGeom>
      </dgm:spPr>
    </dgm:pt>
    <dgm:pt modelId="{6DA53ADC-9C13-40D3-B08D-6668B80D4526}" type="pres">
      <dgm:prSet presAssocID="{6F336F41-1CB9-4C39-A85D-A320770BE7A8}" presName="level3hierChild" presStyleCnt="0"/>
      <dgm:spPr/>
    </dgm:pt>
    <dgm:pt modelId="{7A3FC9EB-E8E5-44C9-8077-C241116CCE3E}" type="pres">
      <dgm:prSet presAssocID="{02CF8C9A-FDEF-4CB3-871E-F4149D64D8C8}" presName="conn2-1" presStyleLbl="parChTrans1D4" presStyleIdx="6" presStyleCnt="8"/>
      <dgm:spPr>
        <a:xfrm rot="47195">
          <a:off x="8132173" y="5346153"/>
          <a:ext cx="809293" cy="20678"/>
        </a:xfrm>
        <a:custGeom>
          <a:avLst/>
          <a:gdLst/>
          <a:ahLst/>
          <a:cxnLst/>
          <a:rect l="0" t="0" r="0" b="0"/>
          <a:pathLst>
            <a:path>
              <a:moveTo>
                <a:pt x="0" y="10339"/>
              </a:moveTo>
              <a:lnTo>
                <a:pt x="809293" y="10339"/>
              </a:lnTo>
            </a:path>
          </a:pathLst>
        </a:custGeom>
      </dgm:spPr>
    </dgm:pt>
    <dgm:pt modelId="{61E64F8F-FB97-47C1-A03E-916C21CD22CA}" type="pres">
      <dgm:prSet presAssocID="{02CF8C9A-FDEF-4CB3-871E-F4149D64D8C8}" presName="connTx" presStyleLbl="parChTrans1D4" presStyleIdx="6" presStyleCnt="8"/>
      <dgm:spPr/>
    </dgm:pt>
    <dgm:pt modelId="{FFE82F39-6F00-4B7A-B567-01A096EBB7C0}" type="pres">
      <dgm:prSet presAssocID="{9DE5ED0F-34AC-4312-9EC6-E7EB946A8860}" presName="root2" presStyleCnt="0"/>
      <dgm:spPr/>
    </dgm:pt>
    <dgm:pt modelId="{32C75B8F-C5D1-432D-AFE9-1BBDC0FC37B5}" type="pres">
      <dgm:prSet presAssocID="{9DE5ED0F-34AC-4312-9EC6-E7EB946A8860}" presName="LevelTwoTextNode" presStyleLbl="node4" presStyleIdx="6" presStyleCnt="8" custScaleX="217435" custScaleY="58812" custLinFactNeighborX="18267" custLinFactNeighborY="-1456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</dgm:pt>
    <dgm:pt modelId="{FC0E3EC9-FFD6-4A60-9ED4-83F0D56D20D5}" type="pres">
      <dgm:prSet presAssocID="{9DE5ED0F-34AC-4312-9EC6-E7EB946A8860}" presName="level3hierChild" presStyleCnt="0"/>
      <dgm:spPr/>
    </dgm:pt>
    <dgm:pt modelId="{41AB4E1B-84D3-4AC6-A49F-F711E8CEC41F}" type="pres">
      <dgm:prSet presAssocID="{28771217-167D-4D0A-A969-A6B75AFF1651}" presName="conn2-1" presStyleLbl="parChTrans1D4" presStyleIdx="7" presStyleCnt="8"/>
      <dgm:spPr>
        <a:xfrm rot="2269224">
          <a:off x="8024616" y="5654675"/>
          <a:ext cx="1024407" cy="20678"/>
        </a:xfrm>
        <a:custGeom>
          <a:avLst/>
          <a:gdLst/>
          <a:ahLst/>
          <a:cxnLst/>
          <a:rect l="0" t="0" r="0" b="0"/>
          <a:pathLst>
            <a:path>
              <a:moveTo>
                <a:pt x="0" y="10339"/>
              </a:moveTo>
              <a:lnTo>
                <a:pt x="1024407" y="10339"/>
              </a:lnTo>
            </a:path>
          </a:pathLst>
        </a:custGeom>
      </dgm:spPr>
    </dgm:pt>
    <dgm:pt modelId="{F4EA2FD3-56AF-497D-B1E3-39277FA31AC9}" type="pres">
      <dgm:prSet presAssocID="{28771217-167D-4D0A-A969-A6B75AFF1651}" presName="connTx" presStyleLbl="parChTrans1D4" presStyleIdx="7" presStyleCnt="8"/>
      <dgm:spPr/>
    </dgm:pt>
    <dgm:pt modelId="{7386206C-4189-4D38-80CE-01E560A77DB2}" type="pres">
      <dgm:prSet presAssocID="{68D7376B-4B38-4E16-B773-E2C5A3E354E3}" presName="root2" presStyleCnt="0"/>
      <dgm:spPr/>
    </dgm:pt>
    <dgm:pt modelId="{FF66592B-70F2-45C3-A6B5-1EC7337BFA7E}" type="pres">
      <dgm:prSet presAssocID="{68D7376B-4B38-4E16-B773-E2C5A3E354E3}" presName="LevelTwoTextNode" presStyleLbl="node4" presStyleIdx="7" presStyleCnt="8" custScaleX="217435" custScaleY="58812" custLinFactNeighborX="18267" custLinFactNeighborY="-1456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</dgm:pt>
    <dgm:pt modelId="{E9150F57-AFB3-4C5B-BD12-8582C768B49F}" type="pres">
      <dgm:prSet presAssocID="{68D7376B-4B38-4E16-B773-E2C5A3E354E3}" presName="level3hierChild" presStyleCnt="0"/>
      <dgm:spPr/>
    </dgm:pt>
  </dgm:ptLst>
  <dgm:cxnLst>
    <dgm:cxn modelId="{C9BF9C01-620A-4467-8B28-2F6F7B6B1E42}" type="presOf" srcId="{9AEF6A7F-2096-4352-B91B-49E4705951F6}" destId="{4A7EDC12-C0BC-4C91-9000-4974C4A11B62}" srcOrd="0" destOrd="0" presId="urn:microsoft.com/office/officeart/2005/8/layout/hierarchy2"/>
    <dgm:cxn modelId="{47B10006-BECF-4FB1-913E-FEA110F1F3C2}" type="presOf" srcId="{BD9A5714-2343-4CD0-BFA5-2F0B81906F3C}" destId="{73198128-BCF7-454B-AEC6-957E37BFB645}" srcOrd="0" destOrd="0" presId="urn:microsoft.com/office/officeart/2005/8/layout/hierarchy2"/>
    <dgm:cxn modelId="{EE89C80A-4D17-4F67-B03F-8A2FBF1032C6}" type="presOf" srcId="{B2987C6D-49C9-4965-9936-593C3FBB5F75}" destId="{17B0F4CB-FA44-41EB-8B66-9380296C9E6F}" srcOrd="0" destOrd="0" presId="urn:microsoft.com/office/officeart/2005/8/layout/hierarchy2"/>
    <dgm:cxn modelId="{BFAD211E-A186-4649-8642-BC635371F3BC}" type="presOf" srcId="{E88D1D79-CDC4-4DA2-B2FD-0AD33DE0D78C}" destId="{7DA51118-6B06-42D5-B957-602696EB7221}" srcOrd="0" destOrd="0" presId="urn:microsoft.com/office/officeart/2005/8/layout/hierarchy2"/>
    <dgm:cxn modelId="{6FEA1E25-C049-4DD5-87C6-A1AAAC1BE1CE}" type="presOf" srcId="{7C926B2D-1000-4C82-BCF1-FB13F615DC3D}" destId="{CE3DD1AC-CA3D-4ACD-A97A-516DD6677D8D}" srcOrd="0" destOrd="0" presId="urn:microsoft.com/office/officeart/2005/8/layout/hierarchy2"/>
    <dgm:cxn modelId="{11591728-6A44-4015-8496-09A89E1F3CF0}" srcId="{9AEF6A7F-2096-4352-B91B-49E4705951F6}" destId="{4DF6DEB3-4CB0-4617-B9D5-A500A5D49CE9}" srcOrd="0" destOrd="0" parTransId="{69195A4C-6CE4-484F-BDCE-2B3C0A31BF76}" sibTransId="{8F23ED08-B7C8-41C2-BE65-14E453467DF5}"/>
    <dgm:cxn modelId="{41CE932B-D5A1-4C00-AC20-0D5BC0206B08}" type="presOf" srcId="{508205FE-7D90-4CEF-8932-C17EFA541713}" destId="{33BBC6DF-8ED3-4B96-A915-674B8EACB5BC}" srcOrd="1" destOrd="0" presId="urn:microsoft.com/office/officeart/2005/8/layout/hierarchy2"/>
    <dgm:cxn modelId="{46216E31-8704-402E-BD85-C9DD7732837F}" type="presOf" srcId="{6C500057-9550-4529-A8E0-E40428F9A9DD}" destId="{7BC2EC20-71EA-4944-AFCC-ACE3EB1DD7E9}" srcOrd="1" destOrd="0" presId="urn:microsoft.com/office/officeart/2005/8/layout/hierarchy2"/>
    <dgm:cxn modelId="{AA8FE03D-0F8D-4732-9BA6-365D724CCA18}" type="presOf" srcId="{FB1CAF0A-DAF6-4185-8324-647301E82178}" destId="{0A0DD1F2-B14B-486B-A979-BB2BE283FA49}" srcOrd="1" destOrd="0" presId="urn:microsoft.com/office/officeart/2005/8/layout/hierarchy2"/>
    <dgm:cxn modelId="{9CB5F83D-39D1-440E-94D1-32AE2C3DB68D}" srcId="{505D7CD0-4C41-42C2-A907-54EDC3547011}" destId="{7C926B2D-1000-4C82-BCF1-FB13F615DC3D}" srcOrd="2" destOrd="0" parTransId="{7824AD4E-7405-42C0-9413-DAEA91F4A61D}" sibTransId="{A7A85018-13B6-455B-9747-8A19B68A44D6}"/>
    <dgm:cxn modelId="{2E8EC03E-3601-43F8-8C2B-8C40F76F2737}" type="presOf" srcId="{1C07FD80-B2CC-4CCF-8FFB-06CA22ADAC43}" destId="{FE866299-1269-45A5-9B4D-809DCC6B8996}" srcOrd="1" destOrd="0" presId="urn:microsoft.com/office/officeart/2005/8/layout/hierarchy2"/>
    <dgm:cxn modelId="{766E9B5D-B1EE-429F-8125-F326B51D1269}" type="presOf" srcId="{92923D32-BABC-4B6A-906B-109C146C82A2}" destId="{5973C2BA-A7BA-468E-A80F-B276228D089B}" srcOrd="0" destOrd="0" presId="urn:microsoft.com/office/officeart/2005/8/layout/hierarchy2"/>
    <dgm:cxn modelId="{83EBD55D-4DF3-474B-939C-863ABBF8B007}" type="presOf" srcId="{1C07FD80-B2CC-4CCF-8FFB-06CA22ADAC43}" destId="{378A0680-A654-48B0-9C25-7439E74BBCA9}" srcOrd="0" destOrd="0" presId="urn:microsoft.com/office/officeart/2005/8/layout/hierarchy2"/>
    <dgm:cxn modelId="{68CEEF44-0FCB-4DF9-86E0-B1CD64F1DC3D}" type="presOf" srcId="{0271911A-7B61-4616-9EF9-F91D135995FD}" destId="{4F016539-9444-4E06-8F54-AB2737BAB54B}" srcOrd="0" destOrd="0" presId="urn:microsoft.com/office/officeart/2005/8/layout/hierarchy2"/>
    <dgm:cxn modelId="{1774BB67-A993-4AAD-A8A1-315CDFF7B049}" type="presOf" srcId="{68D7376B-4B38-4E16-B773-E2C5A3E354E3}" destId="{FF66592B-70F2-45C3-A6B5-1EC7337BFA7E}" srcOrd="0" destOrd="0" presId="urn:microsoft.com/office/officeart/2005/8/layout/hierarchy2"/>
    <dgm:cxn modelId="{6AA4CC47-9FA6-4A20-99D3-5B2621E00753}" type="presOf" srcId="{BD9A5714-2343-4CD0-BFA5-2F0B81906F3C}" destId="{8BC86BAB-1926-44B8-8084-23760FC3F551}" srcOrd="1" destOrd="0" presId="urn:microsoft.com/office/officeart/2005/8/layout/hierarchy2"/>
    <dgm:cxn modelId="{9DB88E69-FA41-4778-88BB-07765DC99AAB}" type="presOf" srcId="{6F336F41-1CB9-4C39-A85D-A320770BE7A8}" destId="{549E9C12-C54A-437A-A8D5-9C2BFAE66EB5}" srcOrd="0" destOrd="0" presId="urn:microsoft.com/office/officeart/2005/8/layout/hierarchy2"/>
    <dgm:cxn modelId="{663ADD4B-AC41-41B4-BB19-2ED46AA75ED0}" type="presOf" srcId="{D7A8D082-AD39-4501-BCCF-7C1DDBCF7010}" destId="{BBEB95E2-015F-48F6-8260-062DE757181C}" srcOrd="0" destOrd="0" presId="urn:microsoft.com/office/officeart/2005/8/layout/hierarchy2"/>
    <dgm:cxn modelId="{38EA7D50-68A7-4F0C-A15A-FC6069A054BD}" type="presOf" srcId="{72AA3FD0-0CED-45CE-B8C9-F2C4AB764EA8}" destId="{BD025A71-7DAD-4710-ABD1-2EE0C184E34B}" srcOrd="0" destOrd="0" presId="urn:microsoft.com/office/officeart/2005/8/layout/hierarchy2"/>
    <dgm:cxn modelId="{03582C52-B4EF-407F-8DC4-B6E67B4CB581}" type="presOf" srcId="{72AA3FD0-0CED-45CE-B8C9-F2C4AB764EA8}" destId="{3F65A92B-9BE8-45A3-8425-0058ED0CADCE}" srcOrd="1" destOrd="0" presId="urn:microsoft.com/office/officeart/2005/8/layout/hierarchy2"/>
    <dgm:cxn modelId="{68AD0D54-921D-4577-B4B5-65B5BAAF74F7}" type="presOf" srcId="{6C500057-9550-4529-A8E0-E40428F9A9DD}" destId="{73CB9691-F858-4714-9885-D7323CCD5255}" srcOrd="0" destOrd="0" presId="urn:microsoft.com/office/officeart/2005/8/layout/hierarchy2"/>
    <dgm:cxn modelId="{0C824579-ADCF-4413-A273-1F46F5E7030B}" type="presOf" srcId="{0271911A-7B61-4616-9EF9-F91D135995FD}" destId="{CC55AAFA-3803-4C3B-9925-D2DAEB072AA9}" srcOrd="1" destOrd="0" presId="urn:microsoft.com/office/officeart/2005/8/layout/hierarchy2"/>
    <dgm:cxn modelId="{0CDEA55A-6ED3-4BAE-AD03-2747CFF41879}" type="presOf" srcId="{405D27D7-E42A-49E2-A4E9-3AB09F1D5DE0}" destId="{B9E0ED0F-78F1-47EE-A9FE-4E914340885C}" srcOrd="0" destOrd="0" presId="urn:microsoft.com/office/officeart/2005/8/layout/hierarchy2"/>
    <dgm:cxn modelId="{E3DE617B-3232-4198-9DEA-36898E575A3D}" type="presOf" srcId="{FB1CAF0A-DAF6-4185-8324-647301E82178}" destId="{07AAB9BE-FA4F-40A7-8C5E-E128F9738302}" srcOrd="0" destOrd="0" presId="urn:microsoft.com/office/officeart/2005/8/layout/hierarchy2"/>
    <dgm:cxn modelId="{BB1EB37D-372B-42F5-B238-74AC3C8662B5}" type="presOf" srcId="{D60A9B15-99DF-4021-AF75-4BB74C7A8BDD}" destId="{AA8BB154-15CF-4262-B9F0-72E0E9FC1448}" srcOrd="0" destOrd="0" presId="urn:microsoft.com/office/officeart/2005/8/layout/hierarchy2"/>
    <dgm:cxn modelId="{1488EE7E-27F2-4C80-BCD0-D1AE1EF64BA8}" srcId="{505D7CD0-4C41-42C2-A907-54EDC3547011}" destId="{E88D1D79-CDC4-4DA2-B2FD-0AD33DE0D78C}" srcOrd="3" destOrd="0" parTransId="{6C500057-9550-4529-A8E0-E40428F9A9DD}" sibTransId="{448F3F67-8924-4106-B02D-05C13AA1D1BB}"/>
    <dgm:cxn modelId="{52EF7A7F-008D-4C82-9885-E5FB060CE1F6}" type="presOf" srcId="{D95F5CE1-4029-41A0-B577-FE5E22827757}" destId="{C526F9B2-CC5D-4AAA-A8BD-0074F647DCCC}" srcOrd="0" destOrd="0" presId="urn:microsoft.com/office/officeart/2005/8/layout/hierarchy2"/>
    <dgm:cxn modelId="{78486980-48FA-478C-8F78-75CB822DBDB3}" srcId="{B2987C6D-49C9-4965-9936-593C3FBB5F75}" destId="{A67148EB-EF08-4C62-B77A-276461D5853A}" srcOrd="0" destOrd="0" parTransId="{FB1CAF0A-DAF6-4185-8324-647301E82178}" sibTransId="{9308E8CD-F1B1-44EA-BDA1-9D7D8CCF7C07}"/>
    <dgm:cxn modelId="{EB543084-0609-4628-9208-DBAD6258B244}" type="presOf" srcId="{69195A4C-6CE4-484F-BDCE-2B3C0A31BF76}" destId="{27758E78-F495-4277-8C7C-200962A415AA}" srcOrd="1" destOrd="0" presId="urn:microsoft.com/office/officeart/2005/8/layout/hierarchy2"/>
    <dgm:cxn modelId="{B7BCA586-6818-4C45-B999-1D1AE1795A11}" type="presOf" srcId="{E9BE7BC6-1710-4CCE-87D9-2463DA75195D}" destId="{2FD0065E-DDDD-4638-BC70-6F7150D6F191}" srcOrd="0" destOrd="0" presId="urn:microsoft.com/office/officeart/2005/8/layout/hierarchy2"/>
    <dgm:cxn modelId="{C3544287-63AE-426F-8D92-9D7D793BB8BC}" srcId="{E9BE7BC6-1710-4CCE-87D9-2463DA75195D}" destId="{B2987C6D-49C9-4965-9936-593C3FBB5F75}" srcOrd="0" destOrd="0" parTransId="{351FE528-342C-4A71-85DB-A5B4F20E0E74}" sibTransId="{AA9A6628-A985-4607-91A6-D4EB575613ED}"/>
    <dgm:cxn modelId="{EFAC9787-282B-41F0-BD89-5F6AAD8D135E}" type="presOf" srcId="{4DF6DEB3-4CB0-4617-B9D5-A500A5D49CE9}" destId="{3BBCF214-FD8E-4E25-85AF-AFF39BF4C39B}" srcOrd="0" destOrd="0" presId="urn:microsoft.com/office/officeart/2005/8/layout/hierarchy2"/>
    <dgm:cxn modelId="{18B21C99-CB16-488A-86D2-57909E8BE0B6}" type="presOf" srcId="{508205FE-7D90-4CEF-8932-C17EFA541713}" destId="{95454F86-F92D-47DE-BAC9-85C2590AF6B9}" srcOrd="0" destOrd="0" presId="urn:microsoft.com/office/officeart/2005/8/layout/hierarchy2"/>
    <dgm:cxn modelId="{A1B0BB9B-6EBE-4DDB-B4B1-2176AB8DFE50}" srcId="{A67148EB-EF08-4C62-B77A-276461D5853A}" destId="{505D7CD0-4C41-42C2-A907-54EDC3547011}" srcOrd="0" destOrd="0" parTransId="{710D850B-EF03-499D-943B-CE1260F887C0}" sibTransId="{394D3BF6-749D-42A5-B4E1-B1AF78C95A00}"/>
    <dgm:cxn modelId="{1E9AC19C-A64F-4209-A587-22EA2A44F008}" srcId="{D95F5CE1-4029-41A0-B577-FE5E22827757}" destId="{9DE5ED0F-34AC-4312-9EC6-E7EB946A8860}" srcOrd="1" destOrd="0" parTransId="{02CF8C9A-FDEF-4CB3-871E-F4149D64D8C8}" sibTransId="{ECA2C5F8-3F88-4172-B2BC-DC9F2FD537CF}"/>
    <dgm:cxn modelId="{622ACDA9-3034-4350-9B29-A6949FB9C82C}" srcId="{A67148EB-EF08-4C62-B77A-276461D5853A}" destId="{9AEF6A7F-2096-4352-B91B-49E4705951F6}" srcOrd="1" destOrd="0" parTransId="{BD9A5714-2343-4CD0-BFA5-2F0B81906F3C}" sibTransId="{8C85386C-09EB-4A74-B0D2-C75C5028345F}"/>
    <dgm:cxn modelId="{8A0E6DAE-0BEB-4ECC-982A-FF7D8F9F99FF}" type="presOf" srcId="{7824AD4E-7405-42C0-9413-DAEA91F4A61D}" destId="{0A64BF07-9D0E-44AB-B7F1-D5EAF38C4165}" srcOrd="1" destOrd="0" presId="urn:microsoft.com/office/officeart/2005/8/layout/hierarchy2"/>
    <dgm:cxn modelId="{A25083B2-549D-423F-80AC-1600412DDE8F}" srcId="{D95F5CE1-4029-41A0-B577-FE5E22827757}" destId="{68D7376B-4B38-4E16-B773-E2C5A3E354E3}" srcOrd="2" destOrd="0" parTransId="{28771217-167D-4D0A-A969-A6B75AFF1651}" sibTransId="{AA0805D4-23AF-4B24-8070-7257448A9160}"/>
    <dgm:cxn modelId="{D2AAABB6-AE25-4943-925B-AB43A2B9B48C}" srcId="{B2987C6D-49C9-4965-9936-593C3FBB5F75}" destId="{D60A9B15-99DF-4021-AF75-4BB74C7A8BDD}" srcOrd="1" destOrd="0" parTransId="{0271911A-7B61-4616-9EF9-F91D135995FD}" sibTransId="{924E492C-7BEB-490B-9D13-77DB9221C40B}"/>
    <dgm:cxn modelId="{74519CB7-8232-4166-86DE-39ACF11E35B7}" type="presOf" srcId="{69195A4C-6CE4-484F-BDCE-2B3C0A31BF76}" destId="{6F2AA2FC-AE18-417A-8368-988093A554C5}" srcOrd="0" destOrd="0" presId="urn:microsoft.com/office/officeart/2005/8/layout/hierarchy2"/>
    <dgm:cxn modelId="{16C3ABB8-E74D-4384-8BA2-4B502803E027}" srcId="{D60A9B15-99DF-4021-AF75-4BB74C7A8BDD}" destId="{D95F5CE1-4029-41A0-B577-FE5E22827757}" srcOrd="0" destOrd="0" parTransId="{508205FE-7D90-4CEF-8932-C17EFA541713}" sibTransId="{328BF76F-1E6C-4422-B16E-86672994A461}"/>
    <dgm:cxn modelId="{006869BB-0DFC-4837-A8DF-C688E2A3312C}" type="presOf" srcId="{9DE5ED0F-34AC-4312-9EC6-E7EB946A8860}" destId="{32C75B8F-C5D1-432D-AFE9-1BBDC0FC37B5}" srcOrd="0" destOrd="0" presId="urn:microsoft.com/office/officeart/2005/8/layout/hierarchy2"/>
    <dgm:cxn modelId="{2D423CC2-17E4-4165-ADF8-A96B2E4C3E32}" srcId="{505D7CD0-4C41-42C2-A907-54EDC3547011}" destId="{405D27D7-E42A-49E2-A4E9-3AB09F1D5DE0}" srcOrd="1" destOrd="0" parTransId="{92923D32-BABC-4B6A-906B-109C146C82A2}" sibTransId="{FDE68E78-9CD1-464F-B741-47316E99E22A}"/>
    <dgm:cxn modelId="{D7EDBCC2-DF90-43F8-BDB3-346EAE0A4431}" type="presOf" srcId="{02CF8C9A-FDEF-4CB3-871E-F4149D64D8C8}" destId="{61E64F8F-FB97-47C1-A03E-916C21CD22CA}" srcOrd="1" destOrd="0" presId="urn:microsoft.com/office/officeart/2005/8/layout/hierarchy2"/>
    <dgm:cxn modelId="{DEC58BC3-2028-4D75-B6EB-E2DE76B0D201}" type="presOf" srcId="{7824AD4E-7405-42C0-9413-DAEA91F4A61D}" destId="{D4B3B0DA-305F-4F81-A10B-CEA2EA0AEAF3}" srcOrd="0" destOrd="0" presId="urn:microsoft.com/office/officeart/2005/8/layout/hierarchy2"/>
    <dgm:cxn modelId="{140D46C9-488E-44BD-AC7F-52858AA80690}" type="presOf" srcId="{505D7CD0-4C41-42C2-A907-54EDC3547011}" destId="{FF3D9968-552C-4B79-9256-6FE79B16A528}" srcOrd="0" destOrd="0" presId="urn:microsoft.com/office/officeart/2005/8/layout/hierarchy2"/>
    <dgm:cxn modelId="{94E8DBC9-8707-4182-B4B9-429A5515FF78}" type="presOf" srcId="{92923D32-BABC-4B6A-906B-109C146C82A2}" destId="{80E7A0BD-766B-4A09-A6B8-9AA42D6D4BB7}" srcOrd="1" destOrd="0" presId="urn:microsoft.com/office/officeart/2005/8/layout/hierarchy2"/>
    <dgm:cxn modelId="{9CBA35D3-E462-44B3-B362-8E764E1D9454}" type="presOf" srcId="{A67148EB-EF08-4C62-B77A-276461D5853A}" destId="{92A30186-0C78-4287-9631-924DF03491BD}" srcOrd="0" destOrd="0" presId="urn:microsoft.com/office/officeart/2005/8/layout/hierarchy2"/>
    <dgm:cxn modelId="{351F3DD4-20BD-4E71-A89B-99B1E59135EB}" type="presOf" srcId="{28771217-167D-4D0A-A969-A6B75AFF1651}" destId="{41AB4E1B-84D3-4AC6-A49F-F711E8CEC41F}" srcOrd="0" destOrd="0" presId="urn:microsoft.com/office/officeart/2005/8/layout/hierarchy2"/>
    <dgm:cxn modelId="{70CD7CD4-975D-45E2-BA52-26268B22878D}" type="presOf" srcId="{710D850B-EF03-499D-943B-CE1260F887C0}" destId="{26226B2A-532A-4E48-A7DC-705D7FD8020E}" srcOrd="0" destOrd="0" presId="urn:microsoft.com/office/officeart/2005/8/layout/hierarchy2"/>
    <dgm:cxn modelId="{4E74B5E3-0A25-4C89-B742-F0BBB7E1C516}" type="presOf" srcId="{02CF8C9A-FDEF-4CB3-871E-F4149D64D8C8}" destId="{7A3FC9EB-E8E5-44C9-8077-C241116CCE3E}" srcOrd="0" destOrd="0" presId="urn:microsoft.com/office/officeart/2005/8/layout/hierarchy2"/>
    <dgm:cxn modelId="{901D47E9-D433-40B9-81FD-DE50AE0B7E81}" srcId="{D95F5CE1-4029-41A0-B577-FE5E22827757}" destId="{6F336F41-1CB9-4C39-A85D-A320770BE7A8}" srcOrd="0" destOrd="0" parTransId="{72AA3FD0-0CED-45CE-B8C9-F2C4AB764EA8}" sibTransId="{22EA0528-A0E9-444C-9090-BA87E4CE4AA5}"/>
    <dgm:cxn modelId="{E3A204F0-6CBC-426F-B7A2-1CF57D961F6E}" srcId="{505D7CD0-4C41-42C2-A907-54EDC3547011}" destId="{D7A8D082-AD39-4501-BCCF-7C1DDBCF7010}" srcOrd="0" destOrd="0" parTransId="{1C07FD80-B2CC-4CCF-8FFB-06CA22ADAC43}" sibTransId="{A7490D66-CB7A-43A5-93D4-EDE4AE59C238}"/>
    <dgm:cxn modelId="{599BB3F9-929D-457A-9F28-1462D18A51B0}" type="presOf" srcId="{28771217-167D-4D0A-A969-A6B75AFF1651}" destId="{F4EA2FD3-56AF-497D-B1E3-39277FA31AC9}" srcOrd="1" destOrd="0" presId="urn:microsoft.com/office/officeart/2005/8/layout/hierarchy2"/>
    <dgm:cxn modelId="{3F100AFD-2F29-4706-B173-7AA3A3E12180}" type="presOf" srcId="{710D850B-EF03-499D-943B-CE1260F887C0}" destId="{9700B5D3-FBF5-4302-A5C7-E51AE59918D6}" srcOrd="1" destOrd="0" presId="urn:microsoft.com/office/officeart/2005/8/layout/hierarchy2"/>
    <dgm:cxn modelId="{11F0A4F7-0245-4A3F-8F10-B6E3DF99EC57}" type="presParOf" srcId="{2FD0065E-DDDD-4638-BC70-6F7150D6F191}" destId="{3251A713-43C1-4A70-BD2B-79AD83EF6F11}" srcOrd="0" destOrd="0" presId="urn:microsoft.com/office/officeart/2005/8/layout/hierarchy2"/>
    <dgm:cxn modelId="{11D22029-148A-408D-94B3-F0B588E7EA12}" type="presParOf" srcId="{3251A713-43C1-4A70-BD2B-79AD83EF6F11}" destId="{17B0F4CB-FA44-41EB-8B66-9380296C9E6F}" srcOrd="0" destOrd="0" presId="urn:microsoft.com/office/officeart/2005/8/layout/hierarchy2"/>
    <dgm:cxn modelId="{41C268C0-09F8-454A-9834-1E7A8E00058F}" type="presParOf" srcId="{3251A713-43C1-4A70-BD2B-79AD83EF6F11}" destId="{F03634CA-FA66-4664-973E-92FEFF3D4978}" srcOrd="1" destOrd="0" presId="urn:microsoft.com/office/officeart/2005/8/layout/hierarchy2"/>
    <dgm:cxn modelId="{7324D26C-6DDC-41AE-B5A2-A1D7DBDDE7CE}" type="presParOf" srcId="{F03634CA-FA66-4664-973E-92FEFF3D4978}" destId="{07AAB9BE-FA4F-40A7-8C5E-E128F9738302}" srcOrd="0" destOrd="0" presId="urn:microsoft.com/office/officeart/2005/8/layout/hierarchy2"/>
    <dgm:cxn modelId="{03A36D7F-B891-4D9B-AF56-6BDB761C3BE2}" type="presParOf" srcId="{07AAB9BE-FA4F-40A7-8C5E-E128F9738302}" destId="{0A0DD1F2-B14B-486B-A979-BB2BE283FA49}" srcOrd="0" destOrd="0" presId="urn:microsoft.com/office/officeart/2005/8/layout/hierarchy2"/>
    <dgm:cxn modelId="{354AF44A-4DD0-4BF8-BB61-A8FEC9510E94}" type="presParOf" srcId="{F03634CA-FA66-4664-973E-92FEFF3D4978}" destId="{07E6FD5F-21FB-459D-83BE-0508F2F86B55}" srcOrd="1" destOrd="0" presId="urn:microsoft.com/office/officeart/2005/8/layout/hierarchy2"/>
    <dgm:cxn modelId="{4BFF50EB-4AE3-4023-B85C-858D9A386734}" type="presParOf" srcId="{07E6FD5F-21FB-459D-83BE-0508F2F86B55}" destId="{92A30186-0C78-4287-9631-924DF03491BD}" srcOrd="0" destOrd="0" presId="urn:microsoft.com/office/officeart/2005/8/layout/hierarchy2"/>
    <dgm:cxn modelId="{4F2A6046-2A8C-411B-AB1A-BFF315398418}" type="presParOf" srcId="{07E6FD5F-21FB-459D-83BE-0508F2F86B55}" destId="{EFDAB37A-9852-4CC1-B8EC-B6ADEE75317C}" srcOrd="1" destOrd="0" presId="urn:microsoft.com/office/officeart/2005/8/layout/hierarchy2"/>
    <dgm:cxn modelId="{B47C909F-8363-49D0-B8F7-BB165C1298CA}" type="presParOf" srcId="{EFDAB37A-9852-4CC1-B8EC-B6ADEE75317C}" destId="{26226B2A-532A-4E48-A7DC-705D7FD8020E}" srcOrd="0" destOrd="0" presId="urn:microsoft.com/office/officeart/2005/8/layout/hierarchy2"/>
    <dgm:cxn modelId="{62066741-36AB-45AE-8337-259C7C507FCC}" type="presParOf" srcId="{26226B2A-532A-4E48-A7DC-705D7FD8020E}" destId="{9700B5D3-FBF5-4302-A5C7-E51AE59918D6}" srcOrd="0" destOrd="0" presId="urn:microsoft.com/office/officeart/2005/8/layout/hierarchy2"/>
    <dgm:cxn modelId="{DC516F1D-18DD-405A-8DDA-8FE9B3874D3D}" type="presParOf" srcId="{EFDAB37A-9852-4CC1-B8EC-B6ADEE75317C}" destId="{8A80B103-F9C7-4381-B997-FE7160A62D16}" srcOrd="1" destOrd="0" presId="urn:microsoft.com/office/officeart/2005/8/layout/hierarchy2"/>
    <dgm:cxn modelId="{EDC55CF8-3BAE-4212-9213-AE4087E7CD97}" type="presParOf" srcId="{8A80B103-F9C7-4381-B997-FE7160A62D16}" destId="{FF3D9968-552C-4B79-9256-6FE79B16A528}" srcOrd="0" destOrd="0" presId="urn:microsoft.com/office/officeart/2005/8/layout/hierarchy2"/>
    <dgm:cxn modelId="{799E0FA7-6915-4301-AEEC-F79193B7A41D}" type="presParOf" srcId="{8A80B103-F9C7-4381-B997-FE7160A62D16}" destId="{777B2221-7AA0-4EC7-ABDA-646A8E4CAC2E}" srcOrd="1" destOrd="0" presId="urn:microsoft.com/office/officeart/2005/8/layout/hierarchy2"/>
    <dgm:cxn modelId="{94D1B085-C6EC-4740-B4D9-689ACF23CEF7}" type="presParOf" srcId="{777B2221-7AA0-4EC7-ABDA-646A8E4CAC2E}" destId="{378A0680-A654-48B0-9C25-7439E74BBCA9}" srcOrd="0" destOrd="0" presId="urn:microsoft.com/office/officeart/2005/8/layout/hierarchy2"/>
    <dgm:cxn modelId="{341B60BC-F282-4818-86D1-031184D0AA51}" type="presParOf" srcId="{378A0680-A654-48B0-9C25-7439E74BBCA9}" destId="{FE866299-1269-45A5-9B4D-809DCC6B8996}" srcOrd="0" destOrd="0" presId="urn:microsoft.com/office/officeart/2005/8/layout/hierarchy2"/>
    <dgm:cxn modelId="{1FA82120-B521-46F6-AB57-B86F50677C93}" type="presParOf" srcId="{777B2221-7AA0-4EC7-ABDA-646A8E4CAC2E}" destId="{FB837586-13AF-4001-A747-1A6817939D67}" srcOrd="1" destOrd="0" presId="urn:microsoft.com/office/officeart/2005/8/layout/hierarchy2"/>
    <dgm:cxn modelId="{34CAE9EB-17D3-440F-8660-8A580833B723}" type="presParOf" srcId="{FB837586-13AF-4001-A747-1A6817939D67}" destId="{BBEB95E2-015F-48F6-8260-062DE757181C}" srcOrd="0" destOrd="0" presId="urn:microsoft.com/office/officeart/2005/8/layout/hierarchy2"/>
    <dgm:cxn modelId="{B9C1D872-87CD-4CC6-8DD2-02E407ED05FA}" type="presParOf" srcId="{FB837586-13AF-4001-A747-1A6817939D67}" destId="{405CDB93-C8C5-4A39-BDA1-C484923F9FDB}" srcOrd="1" destOrd="0" presId="urn:microsoft.com/office/officeart/2005/8/layout/hierarchy2"/>
    <dgm:cxn modelId="{309F8B64-2C40-462E-83EC-9E3BC9C8ACF2}" type="presParOf" srcId="{777B2221-7AA0-4EC7-ABDA-646A8E4CAC2E}" destId="{5973C2BA-A7BA-468E-A80F-B276228D089B}" srcOrd="2" destOrd="0" presId="urn:microsoft.com/office/officeart/2005/8/layout/hierarchy2"/>
    <dgm:cxn modelId="{68343F5E-3B70-41B6-88A4-7C0390DAA1DF}" type="presParOf" srcId="{5973C2BA-A7BA-468E-A80F-B276228D089B}" destId="{80E7A0BD-766B-4A09-A6B8-9AA42D6D4BB7}" srcOrd="0" destOrd="0" presId="urn:microsoft.com/office/officeart/2005/8/layout/hierarchy2"/>
    <dgm:cxn modelId="{F0F640BE-AE88-43FB-B5D3-568C530D3E1A}" type="presParOf" srcId="{777B2221-7AA0-4EC7-ABDA-646A8E4CAC2E}" destId="{2C43C2A5-8EE6-47C7-AC29-7C806C9E3FB6}" srcOrd="3" destOrd="0" presId="urn:microsoft.com/office/officeart/2005/8/layout/hierarchy2"/>
    <dgm:cxn modelId="{E20469A7-B58E-4870-8436-0955146018C2}" type="presParOf" srcId="{2C43C2A5-8EE6-47C7-AC29-7C806C9E3FB6}" destId="{B9E0ED0F-78F1-47EE-A9FE-4E914340885C}" srcOrd="0" destOrd="0" presId="urn:microsoft.com/office/officeart/2005/8/layout/hierarchy2"/>
    <dgm:cxn modelId="{09ACC970-E378-41A9-AE9A-05F3A8FDCEEE}" type="presParOf" srcId="{2C43C2A5-8EE6-47C7-AC29-7C806C9E3FB6}" destId="{71B1ABDB-BFDD-48BB-AE19-BAFB658A7751}" srcOrd="1" destOrd="0" presId="urn:microsoft.com/office/officeart/2005/8/layout/hierarchy2"/>
    <dgm:cxn modelId="{94E258AF-5F08-45DB-8435-A973B032A8EF}" type="presParOf" srcId="{777B2221-7AA0-4EC7-ABDA-646A8E4CAC2E}" destId="{D4B3B0DA-305F-4F81-A10B-CEA2EA0AEAF3}" srcOrd="4" destOrd="0" presId="urn:microsoft.com/office/officeart/2005/8/layout/hierarchy2"/>
    <dgm:cxn modelId="{45492025-2888-4EE8-94A1-5EBBA83F3658}" type="presParOf" srcId="{D4B3B0DA-305F-4F81-A10B-CEA2EA0AEAF3}" destId="{0A64BF07-9D0E-44AB-B7F1-D5EAF38C4165}" srcOrd="0" destOrd="0" presId="urn:microsoft.com/office/officeart/2005/8/layout/hierarchy2"/>
    <dgm:cxn modelId="{50E42600-5D0D-4C9D-96EB-0271D09032AB}" type="presParOf" srcId="{777B2221-7AA0-4EC7-ABDA-646A8E4CAC2E}" destId="{B5725CF2-BBBD-4911-AADB-568A27D30902}" srcOrd="5" destOrd="0" presId="urn:microsoft.com/office/officeart/2005/8/layout/hierarchy2"/>
    <dgm:cxn modelId="{D2DF938A-F4B9-4C02-A44B-2B69DF7920EF}" type="presParOf" srcId="{B5725CF2-BBBD-4911-AADB-568A27D30902}" destId="{CE3DD1AC-CA3D-4ACD-A97A-516DD6677D8D}" srcOrd="0" destOrd="0" presId="urn:microsoft.com/office/officeart/2005/8/layout/hierarchy2"/>
    <dgm:cxn modelId="{BAEDCC62-C159-43B5-BD49-544E2B411404}" type="presParOf" srcId="{B5725CF2-BBBD-4911-AADB-568A27D30902}" destId="{C0EDE21C-27C6-45E9-B0A2-8A18D4549B15}" srcOrd="1" destOrd="0" presId="urn:microsoft.com/office/officeart/2005/8/layout/hierarchy2"/>
    <dgm:cxn modelId="{F93F29FB-658A-477D-AFFE-BB7BC28810F4}" type="presParOf" srcId="{777B2221-7AA0-4EC7-ABDA-646A8E4CAC2E}" destId="{73CB9691-F858-4714-9885-D7323CCD5255}" srcOrd="6" destOrd="0" presId="urn:microsoft.com/office/officeart/2005/8/layout/hierarchy2"/>
    <dgm:cxn modelId="{AE2431BE-86F3-49AB-BBBF-90EE4F1C49EE}" type="presParOf" srcId="{73CB9691-F858-4714-9885-D7323CCD5255}" destId="{7BC2EC20-71EA-4944-AFCC-ACE3EB1DD7E9}" srcOrd="0" destOrd="0" presId="urn:microsoft.com/office/officeart/2005/8/layout/hierarchy2"/>
    <dgm:cxn modelId="{C8EC7563-C29E-4AAF-BC22-7F275BB74671}" type="presParOf" srcId="{777B2221-7AA0-4EC7-ABDA-646A8E4CAC2E}" destId="{99713DE4-4CC2-411C-BD4D-A9E285C2C42F}" srcOrd="7" destOrd="0" presId="urn:microsoft.com/office/officeart/2005/8/layout/hierarchy2"/>
    <dgm:cxn modelId="{4DCD8970-C06A-41E0-9E8D-D8A2CC031FE4}" type="presParOf" srcId="{99713DE4-4CC2-411C-BD4D-A9E285C2C42F}" destId="{7DA51118-6B06-42D5-B957-602696EB7221}" srcOrd="0" destOrd="0" presId="urn:microsoft.com/office/officeart/2005/8/layout/hierarchy2"/>
    <dgm:cxn modelId="{5FD875AB-C44A-4E6E-8709-1B35F4C365BE}" type="presParOf" srcId="{99713DE4-4CC2-411C-BD4D-A9E285C2C42F}" destId="{E1AF33F2-346B-44E8-A173-41796CDADD56}" srcOrd="1" destOrd="0" presId="urn:microsoft.com/office/officeart/2005/8/layout/hierarchy2"/>
    <dgm:cxn modelId="{8A67367B-7A12-4D76-A56B-69EF828EDEAF}" type="presParOf" srcId="{EFDAB37A-9852-4CC1-B8EC-B6ADEE75317C}" destId="{73198128-BCF7-454B-AEC6-957E37BFB645}" srcOrd="2" destOrd="0" presId="urn:microsoft.com/office/officeart/2005/8/layout/hierarchy2"/>
    <dgm:cxn modelId="{0956B567-69DB-4914-8F9C-A8517AC89A58}" type="presParOf" srcId="{73198128-BCF7-454B-AEC6-957E37BFB645}" destId="{8BC86BAB-1926-44B8-8084-23760FC3F551}" srcOrd="0" destOrd="0" presId="urn:microsoft.com/office/officeart/2005/8/layout/hierarchy2"/>
    <dgm:cxn modelId="{79219B6B-2594-4299-86D7-8956817B4D5D}" type="presParOf" srcId="{EFDAB37A-9852-4CC1-B8EC-B6ADEE75317C}" destId="{89029978-D8D2-4BC3-81CA-091C9DF632EA}" srcOrd="3" destOrd="0" presId="urn:microsoft.com/office/officeart/2005/8/layout/hierarchy2"/>
    <dgm:cxn modelId="{FB9F9D4B-5E8A-4F72-9E00-33E53D092519}" type="presParOf" srcId="{89029978-D8D2-4BC3-81CA-091C9DF632EA}" destId="{4A7EDC12-C0BC-4C91-9000-4974C4A11B62}" srcOrd="0" destOrd="0" presId="urn:microsoft.com/office/officeart/2005/8/layout/hierarchy2"/>
    <dgm:cxn modelId="{7341F32A-A129-4345-9CEC-D60593507BA5}" type="presParOf" srcId="{89029978-D8D2-4BC3-81CA-091C9DF632EA}" destId="{2AF10522-F1AE-4B73-9DC3-7FB3581CDD19}" srcOrd="1" destOrd="0" presId="urn:microsoft.com/office/officeart/2005/8/layout/hierarchy2"/>
    <dgm:cxn modelId="{7015243A-F22E-4DA2-A71E-291B23A0F403}" type="presParOf" srcId="{2AF10522-F1AE-4B73-9DC3-7FB3581CDD19}" destId="{6F2AA2FC-AE18-417A-8368-988093A554C5}" srcOrd="0" destOrd="0" presId="urn:microsoft.com/office/officeart/2005/8/layout/hierarchy2"/>
    <dgm:cxn modelId="{05822728-57D1-42AE-84DC-3F6663E0F5C9}" type="presParOf" srcId="{6F2AA2FC-AE18-417A-8368-988093A554C5}" destId="{27758E78-F495-4277-8C7C-200962A415AA}" srcOrd="0" destOrd="0" presId="urn:microsoft.com/office/officeart/2005/8/layout/hierarchy2"/>
    <dgm:cxn modelId="{7C54416D-4DDE-4E70-BC94-FA56D32E9304}" type="presParOf" srcId="{2AF10522-F1AE-4B73-9DC3-7FB3581CDD19}" destId="{C1C929B2-B506-4E7F-95F5-9DD5A45668D1}" srcOrd="1" destOrd="0" presId="urn:microsoft.com/office/officeart/2005/8/layout/hierarchy2"/>
    <dgm:cxn modelId="{B7663C00-4F71-48EA-A3F3-F8A1FF1000A5}" type="presParOf" srcId="{C1C929B2-B506-4E7F-95F5-9DD5A45668D1}" destId="{3BBCF214-FD8E-4E25-85AF-AFF39BF4C39B}" srcOrd="0" destOrd="0" presId="urn:microsoft.com/office/officeart/2005/8/layout/hierarchy2"/>
    <dgm:cxn modelId="{7795CC68-0C17-4FF8-98D2-67B05C6BFC49}" type="presParOf" srcId="{C1C929B2-B506-4E7F-95F5-9DD5A45668D1}" destId="{EA545CDA-D3CA-41B3-89D4-1501932F7E93}" srcOrd="1" destOrd="0" presId="urn:microsoft.com/office/officeart/2005/8/layout/hierarchy2"/>
    <dgm:cxn modelId="{EA4A32E8-FBCA-48BA-9245-E7DFD721801D}" type="presParOf" srcId="{F03634CA-FA66-4664-973E-92FEFF3D4978}" destId="{4F016539-9444-4E06-8F54-AB2737BAB54B}" srcOrd="2" destOrd="0" presId="urn:microsoft.com/office/officeart/2005/8/layout/hierarchy2"/>
    <dgm:cxn modelId="{94A322D3-681C-4BD4-98E3-533D1741D417}" type="presParOf" srcId="{4F016539-9444-4E06-8F54-AB2737BAB54B}" destId="{CC55AAFA-3803-4C3B-9925-D2DAEB072AA9}" srcOrd="0" destOrd="0" presId="urn:microsoft.com/office/officeart/2005/8/layout/hierarchy2"/>
    <dgm:cxn modelId="{DB8997DB-DA01-4CC6-B6D0-C2E10A416862}" type="presParOf" srcId="{F03634CA-FA66-4664-973E-92FEFF3D4978}" destId="{892B5B3E-765D-4241-B19B-323EBA9C331D}" srcOrd="3" destOrd="0" presId="urn:microsoft.com/office/officeart/2005/8/layout/hierarchy2"/>
    <dgm:cxn modelId="{F6759580-F4A9-4ABD-967A-716235B12FF5}" type="presParOf" srcId="{892B5B3E-765D-4241-B19B-323EBA9C331D}" destId="{AA8BB154-15CF-4262-B9F0-72E0E9FC1448}" srcOrd="0" destOrd="0" presId="urn:microsoft.com/office/officeart/2005/8/layout/hierarchy2"/>
    <dgm:cxn modelId="{DB07CC31-574F-4CA8-99DA-FEF9154CF45F}" type="presParOf" srcId="{892B5B3E-765D-4241-B19B-323EBA9C331D}" destId="{006933BB-53FC-4BD3-837F-519AFCF508E5}" srcOrd="1" destOrd="0" presId="urn:microsoft.com/office/officeart/2005/8/layout/hierarchy2"/>
    <dgm:cxn modelId="{599F8284-9598-49FB-A048-D54298540984}" type="presParOf" srcId="{006933BB-53FC-4BD3-837F-519AFCF508E5}" destId="{95454F86-F92D-47DE-BAC9-85C2590AF6B9}" srcOrd="0" destOrd="0" presId="urn:microsoft.com/office/officeart/2005/8/layout/hierarchy2"/>
    <dgm:cxn modelId="{D93326E2-8E34-415A-9099-2C258D5C5D5E}" type="presParOf" srcId="{95454F86-F92D-47DE-BAC9-85C2590AF6B9}" destId="{33BBC6DF-8ED3-4B96-A915-674B8EACB5BC}" srcOrd="0" destOrd="0" presId="urn:microsoft.com/office/officeart/2005/8/layout/hierarchy2"/>
    <dgm:cxn modelId="{F4ED47F7-51AE-416D-9E08-8A114E551A8A}" type="presParOf" srcId="{006933BB-53FC-4BD3-837F-519AFCF508E5}" destId="{877F0408-6911-45C5-98EC-70270F6617AD}" srcOrd="1" destOrd="0" presId="urn:microsoft.com/office/officeart/2005/8/layout/hierarchy2"/>
    <dgm:cxn modelId="{9084BD36-EF07-436C-9D4A-D299D0206695}" type="presParOf" srcId="{877F0408-6911-45C5-98EC-70270F6617AD}" destId="{C526F9B2-CC5D-4AAA-A8BD-0074F647DCCC}" srcOrd="0" destOrd="0" presId="urn:microsoft.com/office/officeart/2005/8/layout/hierarchy2"/>
    <dgm:cxn modelId="{21DF3D5D-BF1E-40D8-B7E5-B0007A11FB08}" type="presParOf" srcId="{877F0408-6911-45C5-98EC-70270F6617AD}" destId="{923C9846-201D-48F8-9ADC-1C8ED6546A33}" srcOrd="1" destOrd="0" presId="urn:microsoft.com/office/officeart/2005/8/layout/hierarchy2"/>
    <dgm:cxn modelId="{1D683D26-0C53-447A-84C7-D5964802CB8A}" type="presParOf" srcId="{923C9846-201D-48F8-9ADC-1C8ED6546A33}" destId="{BD025A71-7DAD-4710-ABD1-2EE0C184E34B}" srcOrd="0" destOrd="0" presId="urn:microsoft.com/office/officeart/2005/8/layout/hierarchy2"/>
    <dgm:cxn modelId="{8BC69ABA-82EF-4548-95E2-59240D9829AC}" type="presParOf" srcId="{BD025A71-7DAD-4710-ABD1-2EE0C184E34B}" destId="{3F65A92B-9BE8-45A3-8425-0058ED0CADCE}" srcOrd="0" destOrd="0" presId="urn:microsoft.com/office/officeart/2005/8/layout/hierarchy2"/>
    <dgm:cxn modelId="{56FBD4FA-FFA0-442F-9518-CA9E3275C817}" type="presParOf" srcId="{923C9846-201D-48F8-9ADC-1C8ED6546A33}" destId="{151500C9-75CD-4CEA-A7B3-885717CEAB2E}" srcOrd="1" destOrd="0" presId="urn:microsoft.com/office/officeart/2005/8/layout/hierarchy2"/>
    <dgm:cxn modelId="{3647AA7B-9E68-431A-813C-666FA77FADA9}" type="presParOf" srcId="{151500C9-75CD-4CEA-A7B3-885717CEAB2E}" destId="{549E9C12-C54A-437A-A8D5-9C2BFAE66EB5}" srcOrd="0" destOrd="0" presId="urn:microsoft.com/office/officeart/2005/8/layout/hierarchy2"/>
    <dgm:cxn modelId="{451CA42E-91C1-4B68-A02E-0C0DA34ABBB4}" type="presParOf" srcId="{151500C9-75CD-4CEA-A7B3-885717CEAB2E}" destId="{6DA53ADC-9C13-40D3-B08D-6668B80D4526}" srcOrd="1" destOrd="0" presId="urn:microsoft.com/office/officeart/2005/8/layout/hierarchy2"/>
    <dgm:cxn modelId="{E48F034A-602C-43E3-A2CF-59119C4D9D62}" type="presParOf" srcId="{923C9846-201D-48F8-9ADC-1C8ED6546A33}" destId="{7A3FC9EB-E8E5-44C9-8077-C241116CCE3E}" srcOrd="2" destOrd="0" presId="urn:microsoft.com/office/officeart/2005/8/layout/hierarchy2"/>
    <dgm:cxn modelId="{8351E627-DDE8-4409-9253-8B7E046DE015}" type="presParOf" srcId="{7A3FC9EB-E8E5-44C9-8077-C241116CCE3E}" destId="{61E64F8F-FB97-47C1-A03E-916C21CD22CA}" srcOrd="0" destOrd="0" presId="urn:microsoft.com/office/officeart/2005/8/layout/hierarchy2"/>
    <dgm:cxn modelId="{DC4C605C-9D45-4B45-94E8-F5A9A9C3FDD2}" type="presParOf" srcId="{923C9846-201D-48F8-9ADC-1C8ED6546A33}" destId="{FFE82F39-6F00-4B7A-B567-01A096EBB7C0}" srcOrd="3" destOrd="0" presId="urn:microsoft.com/office/officeart/2005/8/layout/hierarchy2"/>
    <dgm:cxn modelId="{F9D861C4-B54C-492F-920F-050277D4ADAC}" type="presParOf" srcId="{FFE82F39-6F00-4B7A-B567-01A096EBB7C0}" destId="{32C75B8F-C5D1-432D-AFE9-1BBDC0FC37B5}" srcOrd="0" destOrd="0" presId="urn:microsoft.com/office/officeart/2005/8/layout/hierarchy2"/>
    <dgm:cxn modelId="{CAE3F2E0-CB01-4DAC-BC25-6E3396D7EF51}" type="presParOf" srcId="{FFE82F39-6F00-4B7A-B567-01A096EBB7C0}" destId="{FC0E3EC9-FFD6-4A60-9ED4-83F0D56D20D5}" srcOrd="1" destOrd="0" presId="urn:microsoft.com/office/officeart/2005/8/layout/hierarchy2"/>
    <dgm:cxn modelId="{4F6C44CB-A26F-4F30-AB11-8C9CFD11371B}" type="presParOf" srcId="{923C9846-201D-48F8-9ADC-1C8ED6546A33}" destId="{41AB4E1B-84D3-4AC6-A49F-F711E8CEC41F}" srcOrd="4" destOrd="0" presId="urn:microsoft.com/office/officeart/2005/8/layout/hierarchy2"/>
    <dgm:cxn modelId="{9E8E16D4-1822-4737-A319-71C8140D9735}" type="presParOf" srcId="{41AB4E1B-84D3-4AC6-A49F-F711E8CEC41F}" destId="{F4EA2FD3-56AF-497D-B1E3-39277FA31AC9}" srcOrd="0" destOrd="0" presId="urn:microsoft.com/office/officeart/2005/8/layout/hierarchy2"/>
    <dgm:cxn modelId="{58AD7E14-66E7-490E-9C98-2705EDB9CB64}" type="presParOf" srcId="{923C9846-201D-48F8-9ADC-1C8ED6546A33}" destId="{7386206C-4189-4D38-80CE-01E560A77DB2}" srcOrd="5" destOrd="0" presId="urn:microsoft.com/office/officeart/2005/8/layout/hierarchy2"/>
    <dgm:cxn modelId="{C21C9046-E29C-4A86-8D74-CB34F139AA53}" type="presParOf" srcId="{7386206C-4189-4D38-80CE-01E560A77DB2}" destId="{FF66592B-70F2-45C3-A6B5-1EC7337BFA7E}" srcOrd="0" destOrd="0" presId="urn:microsoft.com/office/officeart/2005/8/layout/hierarchy2"/>
    <dgm:cxn modelId="{9C52DB0B-B9A2-4479-9323-22BD1172C3FD}" type="presParOf" srcId="{7386206C-4189-4D38-80CE-01E560A77DB2}" destId="{E9150F57-AFB3-4C5B-BD12-8582C768B49F}" srcOrd="1" destOrd="0" presId="urn:microsoft.com/office/officeart/2005/8/layout/hierarchy2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9BE7BC6-1710-4CCE-87D9-2463DA75195D}" type="doc">
      <dgm:prSet loTypeId="urn:microsoft.com/office/officeart/2005/8/layout/hierarchy2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B2987C6D-49C9-4965-9936-593C3FBB5F75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Desenvolvimento do Plano de Gestão Ambiental </a:t>
          </a:r>
        </a:p>
      </dgm:t>
    </dgm:pt>
    <dgm:pt modelId="{AA9A6628-A985-4607-91A6-D4EB575613ED}" type="sibTrans" cxnId="{C3544287-63AE-426F-8D92-9D7D793BB8B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51FE528-342C-4A71-85DB-A5B4F20E0E74}" type="parTrans" cxnId="{C3544287-63AE-426F-8D92-9D7D793BB8B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A8BBD98-5B1B-42FA-97E4-ECAD1CD58310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Criação do plano para gestão do meio ambiente local</a:t>
          </a:r>
        </a:p>
      </dgm:t>
    </dgm:pt>
    <dgm:pt modelId="{7DA4EA70-2CF2-4B23-9DC0-85085526DA6E}" type="sibTrans" cxnId="{0A495CA9-E93F-4796-B2CD-FD37036E1BC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B3F6265-3E1D-47A6-AA00-790A35D4DFBE}" type="parTrans" cxnId="{0A495CA9-E93F-4796-B2CD-FD37036E1BCC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0099523-3D08-4874-B370-1CD0F02FD25C}">
      <dgm:prSet custT="1"/>
      <dgm:spPr>
        <a:solidFill>
          <a:srgbClr val="C5E0B4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Diagnosticar as questões ambientais da cidade e criação de relatórios periódicos </a:t>
          </a:r>
        </a:p>
      </dgm:t>
    </dgm:pt>
    <dgm:pt modelId="{43E20686-4D6C-48AC-BB97-91AB7A87AB07}" type="parTrans" cxnId="{09D0F8E3-BBF5-413D-861A-F63E42374A7B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9C641EB3-2131-4426-9BDA-6CAE388009F9}" type="sibTrans" cxnId="{09D0F8E3-BBF5-413D-861A-F63E42374A7B}">
      <dgm:prSet/>
      <dgm:spPr/>
      <dgm:t>
        <a:bodyPr/>
        <a:lstStyle/>
        <a:p>
          <a:endParaRPr lang="pt-BR"/>
        </a:p>
      </dgm:t>
    </dgm:pt>
    <dgm:pt modelId="{EE355586-8FEB-432B-9ABF-6D155F9AC05C}">
      <dgm:prSet custT="1"/>
      <dgm:spPr>
        <a:solidFill>
          <a:srgbClr val="C5E0B4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Alinhamento das práticas econômicas ao desenvolvimento sustentável</a:t>
          </a:r>
        </a:p>
      </dgm:t>
    </dgm:pt>
    <dgm:pt modelId="{B48BEF68-6451-4612-BBEF-449F3EE73CA9}" type="parTrans" cxnId="{6D83E497-1F26-4820-A612-43A7CFF84D53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055BAFCE-392B-40FF-B92E-4AE57DB39689}" type="sibTrans" cxnId="{6D83E497-1F26-4820-A612-43A7CFF84D53}">
      <dgm:prSet/>
      <dgm:spPr/>
      <dgm:t>
        <a:bodyPr/>
        <a:lstStyle/>
        <a:p>
          <a:endParaRPr lang="pt-BR"/>
        </a:p>
      </dgm:t>
    </dgm:pt>
    <dgm:pt modelId="{D1B15EA1-C334-4172-AA98-389AEB08245D}">
      <dgm:prSet custT="1"/>
      <dgm:spPr>
        <a:solidFill>
          <a:srgbClr val="8FAAD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Levantamento das áreas de Preservação e Recuperação da vegetação nativa</a:t>
          </a:r>
        </a:p>
      </dgm:t>
    </dgm:pt>
    <dgm:pt modelId="{2B395FE2-50A0-4542-B4B8-68AAA9F150B8}" type="parTrans" cxnId="{066055CD-32E2-41A5-AAB6-78E730072A58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1D112C85-5F1C-4DD4-AB11-36FAC0DAEC34}" type="sibTrans" cxnId="{066055CD-32E2-41A5-AAB6-78E730072A58}">
      <dgm:prSet/>
      <dgm:spPr/>
      <dgm:t>
        <a:bodyPr/>
        <a:lstStyle/>
        <a:p>
          <a:endParaRPr lang="pt-BR"/>
        </a:p>
      </dgm:t>
    </dgm:pt>
    <dgm:pt modelId="{91681B83-F0F0-44DF-B6F0-D53C52D0D5A3}">
      <dgm:prSet custT="1"/>
      <dgm:spPr>
        <a:solidFill>
          <a:srgbClr val="8FAAD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Monitoramento de queimadas e incêndios </a:t>
          </a:r>
        </a:p>
      </dgm:t>
    </dgm:pt>
    <dgm:pt modelId="{0A87B21D-7D53-4B28-9185-6454F228C678}" type="parTrans" cxnId="{3CB99526-3E43-48A9-9F52-D8A17E136443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C2698FFB-3AF7-4B4C-9462-35DB59A58C05}" type="sibTrans" cxnId="{3CB99526-3E43-48A9-9F52-D8A17E136443}">
      <dgm:prSet/>
      <dgm:spPr/>
      <dgm:t>
        <a:bodyPr/>
        <a:lstStyle/>
        <a:p>
          <a:endParaRPr lang="pt-BR"/>
        </a:p>
      </dgm:t>
    </dgm:pt>
    <dgm:pt modelId="{250E0739-1730-4585-A702-2CE3B28D8D34}">
      <dgm:prSet custT="1"/>
      <dgm:spPr>
        <a:solidFill>
          <a:srgbClr val="8FAAD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Monitoramento da poluição sonora</a:t>
          </a:r>
        </a:p>
      </dgm:t>
    </dgm:pt>
    <dgm:pt modelId="{98351821-706F-41C2-8EC8-5E551CE4BCF7}" type="parTrans" cxnId="{E2E25B60-612F-421A-826B-E119CD5B5864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B44FC1E9-635D-4235-B9B0-EB9D116C8756}" type="sibTrans" cxnId="{E2E25B60-612F-421A-826B-E119CD5B5864}">
      <dgm:prSet/>
      <dgm:spPr/>
      <dgm:t>
        <a:bodyPr/>
        <a:lstStyle/>
        <a:p>
          <a:endParaRPr lang="pt-BR"/>
        </a:p>
      </dgm:t>
    </dgm:pt>
    <dgm:pt modelId="{FEBAD0C4-CBD8-4258-A7E0-CD69652C6B9C}">
      <dgm:prSet custT="1"/>
      <dgm:spPr>
        <a:solidFill>
          <a:srgbClr val="8FAAD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Monitoramento da fauna e flora local</a:t>
          </a:r>
        </a:p>
      </dgm:t>
    </dgm:pt>
    <dgm:pt modelId="{F2AAAF56-6516-4FA7-8584-56C4B77F9360}" type="parTrans" cxnId="{83D8AD35-4D52-4A34-BA1C-9B9F53578024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79F34D2D-021D-474B-A737-BEB0C933022F}" type="sibTrans" cxnId="{83D8AD35-4D52-4A34-BA1C-9B9F53578024}">
      <dgm:prSet/>
      <dgm:spPr/>
      <dgm:t>
        <a:bodyPr/>
        <a:lstStyle/>
        <a:p>
          <a:endParaRPr lang="pt-BR"/>
        </a:p>
      </dgm:t>
    </dgm:pt>
    <dgm:pt modelId="{A1C8632A-0CF7-47AB-B9E1-A3D08A447645}">
      <dgm:prSet custT="1"/>
      <dgm:spPr>
        <a:solidFill>
          <a:srgbClr val="8FAAD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Monitoramento das áreas de risco (Cemaden)</a:t>
          </a:r>
        </a:p>
      </dgm:t>
    </dgm:pt>
    <dgm:pt modelId="{1728AA8A-C7CE-4D64-8D09-A2592FCC277E}" type="parTrans" cxnId="{378519AF-6FE2-49F3-A1DB-95341BB8645A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076E4F1F-271E-448C-8A22-C4C9ED689EEF}" type="sibTrans" cxnId="{378519AF-6FE2-49F3-A1DB-95341BB8645A}">
      <dgm:prSet/>
      <dgm:spPr/>
      <dgm:t>
        <a:bodyPr/>
        <a:lstStyle/>
        <a:p>
          <a:endParaRPr lang="pt-BR"/>
        </a:p>
      </dgm:t>
    </dgm:pt>
    <dgm:pt modelId="{F84AF443-F592-49F3-976F-2214EC7AC211}">
      <dgm:prSet custT="1"/>
      <dgm:spPr>
        <a:solidFill>
          <a:srgbClr val="33CCC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Desenvolvimento de políticas/programas de educação ambiental</a:t>
          </a:r>
        </a:p>
      </dgm:t>
    </dgm:pt>
    <dgm:pt modelId="{DEE0B041-7ED5-44EA-93DE-E87D1EC92BCF}" type="parTrans" cxnId="{398A7F87-8331-4B90-9CC7-DCD2D1134FA2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2AF1C8D8-807E-4C67-94D9-0837533FC631}" type="sibTrans" cxnId="{398A7F87-8331-4B90-9CC7-DCD2D1134FA2}">
      <dgm:prSet/>
      <dgm:spPr/>
      <dgm:t>
        <a:bodyPr/>
        <a:lstStyle/>
        <a:p>
          <a:endParaRPr lang="pt-BR"/>
        </a:p>
      </dgm:t>
    </dgm:pt>
    <dgm:pt modelId="{33DB55A0-55F7-41CD-87C1-3FC73FF1D70D}">
      <dgm:prSet custT="1"/>
      <dgm:spPr>
        <a:solidFill>
          <a:srgbClr val="33CCC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Programas e incentivos focados em mitigar os impactos ambientais na cidade (Agropecuário, Construção civil, indústria, comércio e serviços)</a:t>
          </a:r>
        </a:p>
      </dgm:t>
    </dgm:pt>
    <dgm:pt modelId="{9EF9320C-168A-4E49-9A06-B43A34FB54B1}" type="parTrans" cxnId="{2B41931A-9623-49BC-BA09-C9148B5E8AF0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68198C13-FA3F-4920-B0B6-F727AD66D901}" type="sibTrans" cxnId="{2B41931A-9623-49BC-BA09-C9148B5E8AF0}">
      <dgm:prSet/>
      <dgm:spPr/>
      <dgm:t>
        <a:bodyPr/>
        <a:lstStyle/>
        <a:p>
          <a:endParaRPr lang="pt-BR"/>
        </a:p>
      </dgm:t>
    </dgm:pt>
    <dgm:pt modelId="{DFA0459E-84B1-4841-AB40-8C2D7CF0442C}">
      <dgm:prSet custT="1"/>
      <dgm:spPr>
        <a:solidFill>
          <a:srgbClr val="8FAAD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Participação ativa intermunicipal para gestão ambiental integrada</a:t>
          </a:r>
        </a:p>
      </dgm:t>
    </dgm:pt>
    <dgm:pt modelId="{76EEEA08-529A-41CC-89C8-534586D22155}" type="parTrans" cxnId="{06B1C53D-7C4A-43C7-9D12-ED9C810B69FB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1851D56F-5807-4A75-8472-693673720C25}" type="sibTrans" cxnId="{06B1C53D-7C4A-43C7-9D12-ED9C810B69FB}">
      <dgm:prSet/>
      <dgm:spPr/>
      <dgm:t>
        <a:bodyPr/>
        <a:lstStyle/>
        <a:p>
          <a:endParaRPr lang="pt-BR"/>
        </a:p>
      </dgm:t>
    </dgm:pt>
    <dgm:pt modelId="{0427317B-A041-4A6A-B90F-C06B198FB8D3}">
      <dgm:prSet custT="1"/>
      <dgm:spPr>
        <a:solidFill>
          <a:srgbClr val="8FAAD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Continuação do monitoramento da qualidade do ar</a:t>
          </a:r>
        </a:p>
      </dgm:t>
    </dgm:pt>
    <dgm:pt modelId="{230A04F0-0A43-4BA9-9B23-E124987BD0EA}" type="parTrans" cxnId="{8420BEA9-296F-4A4B-8E26-74A3E513811A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79E12F03-AF6D-4462-BD3A-B47E485CD871}" type="sibTrans" cxnId="{8420BEA9-296F-4A4B-8E26-74A3E513811A}">
      <dgm:prSet/>
      <dgm:spPr/>
      <dgm:t>
        <a:bodyPr/>
        <a:lstStyle/>
        <a:p>
          <a:endParaRPr lang="pt-BR"/>
        </a:p>
      </dgm:t>
    </dgm:pt>
    <dgm:pt modelId="{227193A3-3689-4389-A351-355CFFD6B3F1}">
      <dgm:prSet custT="1"/>
      <dgm:spPr>
        <a:solidFill>
          <a:srgbClr val="8FAAD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Continuação da implantação do plano de arborização </a:t>
          </a:r>
        </a:p>
      </dgm:t>
    </dgm:pt>
    <dgm:pt modelId="{2B8E44F3-DA06-4D81-A637-C5140A192C05}" type="parTrans" cxnId="{7C5992CE-BDBE-4962-BAED-1B6BBEAF984D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5CAE7C9E-10F2-4AA9-B70C-9325132410AA}" type="sibTrans" cxnId="{7C5992CE-BDBE-4962-BAED-1B6BBEAF984D}">
      <dgm:prSet/>
      <dgm:spPr/>
      <dgm:t>
        <a:bodyPr/>
        <a:lstStyle/>
        <a:p>
          <a:endParaRPr lang="pt-BR"/>
        </a:p>
      </dgm:t>
    </dgm:pt>
    <dgm:pt modelId="{2FD0065E-DDDD-4638-BC70-6F7150D6F191}" type="pres">
      <dgm:prSet presAssocID="{E9BE7BC6-1710-4CCE-87D9-2463DA75195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251A713-43C1-4A70-BD2B-79AD83EF6F11}" type="pres">
      <dgm:prSet presAssocID="{B2987C6D-49C9-4965-9936-593C3FBB5F75}" presName="root1" presStyleCnt="0"/>
      <dgm:spPr/>
    </dgm:pt>
    <dgm:pt modelId="{17B0F4CB-FA44-41EB-8B66-9380296C9E6F}" type="pres">
      <dgm:prSet presAssocID="{B2987C6D-49C9-4965-9936-593C3FBB5F75}" presName="LevelOneTextNode" presStyleLbl="node0" presStyleIdx="0" presStyleCnt="1" custScaleX="102683" custScaleY="139104" custLinFactNeighborX="18595" custLinFactNeighborY="-64742">
        <dgm:presLayoutVars>
          <dgm:chPref val="3"/>
        </dgm:presLayoutVars>
      </dgm:prSet>
      <dgm:spPr/>
    </dgm:pt>
    <dgm:pt modelId="{F03634CA-FA66-4664-973E-92FEFF3D4978}" type="pres">
      <dgm:prSet presAssocID="{B2987C6D-49C9-4965-9936-593C3FBB5F75}" presName="level2hierChild" presStyleCnt="0"/>
      <dgm:spPr/>
    </dgm:pt>
    <dgm:pt modelId="{28FA624E-C0AE-4377-B686-A253FD3832F8}" type="pres">
      <dgm:prSet presAssocID="{5B3F6265-3E1D-47A6-AA00-790A35D4DFBE}" presName="conn2-1" presStyleLbl="parChTrans1D2" presStyleIdx="0" presStyleCnt="1"/>
      <dgm:spPr/>
    </dgm:pt>
    <dgm:pt modelId="{18DB7623-7929-4E83-AF71-D9A2DE7A9B5F}" type="pres">
      <dgm:prSet presAssocID="{5B3F6265-3E1D-47A6-AA00-790A35D4DFBE}" presName="connTx" presStyleLbl="parChTrans1D2" presStyleIdx="0" presStyleCnt="1"/>
      <dgm:spPr/>
    </dgm:pt>
    <dgm:pt modelId="{EACD07DF-AB4E-4243-9562-FF5D9C9A0A44}" type="pres">
      <dgm:prSet presAssocID="{3A8BBD98-5B1B-42FA-97E4-ECAD1CD58310}" presName="root2" presStyleCnt="0"/>
      <dgm:spPr/>
    </dgm:pt>
    <dgm:pt modelId="{148A4EB7-35E5-40E7-906E-3637F902322E}" type="pres">
      <dgm:prSet presAssocID="{3A8BBD98-5B1B-42FA-97E4-ECAD1CD58310}" presName="LevelTwoTextNode" presStyleLbl="node2" presStyleIdx="0" presStyleCnt="1" custScaleX="113668" custScaleY="142267" custLinFactNeighborX="5391" custLinFactNeighborY="-64898">
        <dgm:presLayoutVars>
          <dgm:chPref val="3"/>
        </dgm:presLayoutVars>
      </dgm:prSet>
      <dgm:spPr/>
    </dgm:pt>
    <dgm:pt modelId="{B103860B-B761-4B47-9FDD-4F1455BE3745}" type="pres">
      <dgm:prSet presAssocID="{3A8BBD98-5B1B-42FA-97E4-ECAD1CD58310}" presName="level3hierChild" presStyleCnt="0"/>
      <dgm:spPr/>
    </dgm:pt>
    <dgm:pt modelId="{6A900C9B-768E-48B9-AE05-E08121ADEA35}" type="pres">
      <dgm:prSet presAssocID="{43E20686-4D6C-48AC-BB97-91AB7A87AB07}" presName="conn2-1" presStyleLbl="parChTrans1D3" presStyleIdx="0" presStyleCnt="2"/>
      <dgm:spPr/>
    </dgm:pt>
    <dgm:pt modelId="{DA58117E-D004-4DCD-AEA7-F27FB57851B1}" type="pres">
      <dgm:prSet presAssocID="{43E20686-4D6C-48AC-BB97-91AB7A87AB07}" presName="connTx" presStyleLbl="parChTrans1D3" presStyleIdx="0" presStyleCnt="2"/>
      <dgm:spPr/>
    </dgm:pt>
    <dgm:pt modelId="{70893670-C4CC-4CD1-AE2A-2A1E3A9F853A}" type="pres">
      <dgm:prSet presAssocID="{E0099523-3D08-4874-B370-1CD0F02FD25C}" presName="root2" presStyleCnt="0"/>
      <dgm:spPr/>
    </dgm:pt>
    <dgm:pt modelId="{3987D5B6-41E0-43F3-B2C6-A52A46CE715B}" type="pres">
      <dgm:prSet presAssocID="{E0099523-3D08-4874-B370-1CD0F02FD25C}" presName="LevelTwoTextNode" presStyleLbl="node3" presStyleIdx="0" presStyleCnt="2" custScaleX="98586" custScaleY="222986" custLinFactNeighborX="-3959" custLinFactNeighborY="-49867">
        <dgm:presLayoutVars>
          <dgm:chPref val="3"/>
        </dgm:presLayoutVars>
      </dgm:prSet>
      <dgm:spPr/>
    </dgm:pt>
    <dgm:pt modelId="{9566D87A-788A-478C-89AF-6C6E7C1C4F4F}" type="pres">
      <dgm:prSet presAssocID="{E0099523-3D08-4874-B370-1CD0F02FD25C}" presName="level3hierChild" presStyleCnt="0"/>
      <dgm:spPr/>
    </dgm:pt>
    <dgm:pt modelId="{CDD26378-7D1C-42A1-8179-020B62C25E13}" type="pres">
      <dgm:prSet presAssocID="{2B395FE2-50A0-4542-B4B8-68AAA9F150B8}" presName="conn2-1" presStyleLbl="parChTrans1D4" presStyleIdx="0" presStyleCnt="10"/>
      <dgm:spPr/>
    </dgm:pt>
    <dgm:pt modelId="{BEAF0571-4B7A-4CD8-ABB9-0235400D8757}" type="pres">
      <dgm:prSet presAssocID="{2B395FE2-50A0-4542-B4B8-68AAA9F150B8}" presName="connTx" presStyleLbl="parChTrans1D4" presStyleIdx="0" presStyleCnt="10"/>
      <dgm:spPr/>
    </dgm:pt>
    <dgm:pt modelId="{6AB245A5-BCA7-4BD1-9665-5CA32DE48662}" type="pres">
      <dgm:prSet presAssocID="{D1B15EA1-C334-4172-AA98-389AEB08245D}" presName="root2" presStyleCnt="0"/>
      <dgm:spPr/>
    </dgm:pt>
    <dgm:pt modelId="{71D5DBB0-316A-41FC-9C07-CA0BB8D72860}" type="pres">
      <dgm:prSet presAssocID="{D1B15EA1-C334-4172-AA98-389AEB08245D}" presName="LevelTwoTextNode" presStyleLbl="node4" presStyleIdx="0" presStyleCnt="10" custScaleX="192355" custScaleY="53834" custLinFactNeighborX="528" custLinFactNeighborY="-3765">
        <dgm:presLayoutVars>
          <dgm:chPref val="3"/>
        </dgm:presLayoutVars>
      </dgm:prSet>
      <dgm:spPr/>
    </dgm:pt>
    <dgm:pt modelId="{D9A7E01C-8B6F-42B2-906E-00D39DB50754}" type="pres">
      <dgm:prSet presAssocID="{D1B15EA1-C334-4172-AA98-389AEB08245D}" presName="level3hierChild" presStyleCnt="0"/>
      <dgm:spPr/>
    </dgm:pt>
    <dgm:pt modelId="{061B0A40-6895-43F7-89CA-91B1B40E08BD}" type="pres">
      <dgm:prSet presAssocID="{0A87B21D-7D53-4B28-9185-6454F228C678}" presName="conn2-1" presStyleLbl="parChTrans1D4" presStyleIdx="1" presStyleCnt="10"/>
      <dgm:spPr/>
    </dgm:pt>
    <dgm:pt modelId="{C7157BC0-6360-4C45-8569-436DBDB57BDC}" type="pres">
      <dgm:prSet presAssocID="{0A87B21D-7D53-4B28-9185-6454F228C678}" presName="connTx" presStyleLbl="parChTrans1D4" presStyleIdx="1" presStyleCnt="10"/>
      <dgm:spPr/>
    </dgm:pt>
    <dgm:pt modelId="{7A502E73-B924-405D-92BA-86F32E4D1C3A}" type="pres">
      <dgm:prSet presAssocID="{91681B83-F0F0-44DF-B6F0-D53C52D0D5A3}" presName="root2" presStyleCnt="0"/>
      <dgm:spPr/>
    </dgm:pt>
    <dgm:pt modelId="{1D8621CC-7CE1-44FF-811B-D83D609701FF}" type="pres">
      <dgm:prSet presAssocID="{91681B83-F0F0-44DF-B6F0-D53C52D0D5A3}" presName="LevelTwoTextNode" presStyleLbl="node4" presStyleIdx="1" presStyleCnt="10" custScaleX="192355" custScaleY="42726" custLinFactNeighborX="528" custLinFactNeighborY="-14044">
        <dgm:presLayoutVars>
          <dgm:chPref val="3"/>
        </dgm:presLayoutVars>
      </dgm:prSet>
      <dgm:spPr/>
    </dgm:pt>
    <dgm:pt modelId="{91A6A894-3829-4441-B9AB-9780BA8ADA74}" type="pres">
      <dgm:prSet presAssocID="{91681B83-F0F0-44DF-B6F0-D53C52D0D5A3}" presName="level3hierChild" presStyleCnt="0"/>
      <dgm:spPr/>
    </dgm:pt>
    <dgm:pt modelId="{3A4421CD-6CB6-486B-9CB5-1F70D5B29C44}" type="pres">
      <dgm:prSet presAssocID="{98351821-706F-41C2-8EC8-5E551CE4BCF7}" presName="conn2-1" presStyleLbl="parChTrans1D4" presStyleIdx="2" presStyleCnt="10"/>
      <dgm:spPr/>
    </dgm:pt>
    <dgm:pt modelId="{C4EF9A95-9874-442F-A62E-9422AFCED77B}" type="pres">
      <dgm:prSet presAssocID="{98351821-706F-41C2-8EC8-5E551CE4BCF7}" presName="connTx" presStyleLbl="parChTrans1D4" presStyleIdx="2" presStyleCnt="10"/>
      <dgm:spPr/>
    </dgm:pt>
    <dgm:pt modelId="{2DC097EB-1A53-49EF-AC9D-23627C4A0FAB}" type="pres">
      <dgm:prSet presAssocID="{250E0739-1730-4585-A702-2CE3B28D8D34}" presName="root2" presStyleCnt="0"/>
      <dgm:spPr/>
    </dgm:pt>
    <dgm:pt modelId="{6B25D7F2-CA2E-4D87-A931-2121B33F760E}" type="pres">
      <dgm:prSet presAssocID="{250E0739-1730-4585-A702-2CE3B28D8D34}" presName="LevelTwoTextNode" presStyleLbl="node4" presStyleIdx="2" presStyleCnt="10" custScaleX="192355" custScaleY="41461" custLinFactNeighborX="528" custLinFactNeighborY="-22563">
        <dgm:presLayoutVars>
          <dgm:chPref val="3"/>
        </dgm:presLayoutVars>
      </dgm:prSet>
      <dgm:spPr/>
    </dgm:pt>
    <dgm:pt modelId="{45207DE0-0CA0-489E-A1C1-C469F382F6E6}" type="pres">
      <dgm:prSet presAssocID="{250E0739-1730-4585-A702-2CE3B28D8D34}" presName="level3hierChild" presStyleCnt="0"/>
      <dgm:spPr/>
    </dgm:pt>
    <dgm:pt modelId="{C439FA57-A89F-4A86-B654-927151654F4F}" type="pres">
      <dgm:prSet presAssocID="{F2AAAF56-6516-4FA7-8584-56C4B77F9360}" presName="conn2-1" presStyleLbl="parChTrans1D4" presStyleIdx="3" presStyleCnt="10"/>
      <dgm:spPr/>
    </dgm:pt>
    <dgm:pt modelId="{8672D3CB-E12E-4F8F-BCC8-FF1EA1AA7CF1}" type="pres">
      <dgm:prSet presAssocID="{F2AAAF56-6516-4FA7-8584-56C4B77F9360}" presName="connTx" presStyleLbl="parChTrans1D4" presStyleIdx="3" presStyleCnt="10"/>
      <dgm:spPr/>
    </dgm:pt>
    <dgm:pt modelId="{1EBEB32C-F014-4E52-B566-BE5C747FBEE0}" type="pres">
      <dgm:prSet presAssocID="{FEBAD0C4-CBD8-4258-A7E0-CD69652C6B9C}" presName="root2" presStyleCnt="0"/>
      <dgm:spPr/>
    </dgm:pt>
    <dgm:pt modelId="{6F16B417-4B0F-428D-999C-E99CFCFCC82C}" type="pres">
      <dgm:prSet presAssocID="{FEBAD0C4-CBD8-4258-A7E0-CD69652C6B9C}" presName="LevelTwoTextNode" presStyleLbl="node4" presStyleIdx="3" presStyleCnt="10" custScaleX="192355" custScaleY="46583" custLinFactNeighborX="-672" custLinFactNeighborY="-31077">
        <dgm:presLayoutVars>
          <dgm:chPref val="3"/>
        </dgm:presLayoutVars>
      </dgm:prSet>
      <dgm:spPr/>
    </dgm:pt>
    <dgm:pt modelId="{9EE8CFA2-A190-40F1-9CE9-BDA85E9AD6A0}" type="pres">
      <dgm:prSet presAssocID="{FEBAD0C4-CBD8-4258-A7E0-CD69652C6B9C}" presName="level3hierChild" presStyleCnt="0"/>
      <dgm:spPr/>
    </dgm:pt>
    <dgm:pt modelId="{C1FD3083-C643-430D-B47C-842FA7AB02BC}" type="pres">
      <dgm:prSet presAssocID="{1728AA8A-C7CE-4D64-8D09-A2592FCC277E}" presName="conn2-1" presStyleLbl="parChTrans1D4" presStyleIdx="4" presStyleCnt="10"/>
      <dgm:spPr/>
    </dgm:pt>
    <dgm:pt modelId="{0A74603C-0F8D-4684-92E9-6A0F324301B9}" type="pres">
      <dgm:prSet presAssocID="{1728AA8A-C7CE-4D64-8D09-A2592FCC277E}" presName="connTx" presStyleLbl="parChTrans1D4" presStyleIdx="4" presStyleCnt="10"/>
      <dgm:spPr/>
    </dgm:pt>
    <dgm:pt modelId="{47F63FA6-12EE-4964-8822-9EFB6AA1BDF8}" type="pres">
      <dgm:prSet presAssocID="{A1C8632A-0CF7-47AB-B9E1-A3D08A447645}" presName="root2" presStyleCnt="0"/>
      <dgm:spPr/>
    </dgm:pt>
    <dgm:pt modelId="{B0CB3C0A-C8CD-4AEA-9C9A-2E54402C30F6}" type="pres">
      <dgm:prSet presAssocID="{A1C8632A-0CF7-47AB-B9E1-A3D08A447645}" presName="LevelTwoTextNode" presStyleLbl="node4" presStyleIdx="4" presStyleCnt="10" custScaleX="192355" custScaleY="42012" custLinFactNeighborX="528" custLinFactNeighborY="-34908">
        <dgm:presLayoutVars>
          <dgm:chPref val="3"/>
        </dgm:presLayoutVars>
      </dgm:prSet>
      <dgm:spPr/>
    </dgm:pt>
    <dgm:pt modelId="{0F448531-86D4-4808-BCCA-C400AEE0B756}" type="pres">
      <dgm:prSet presAssocID="{A1C8632A-0CF7-47AB-B9E1-A3D08A447645}" presName="level3hierChild" presStyleCnt="0"/>
      <dgm:spPr/>
    </dgm:pt>
    <dgm:pt modelId="{B4B4D1DF-110E-4781-B70D-5BA3C561347F}" type="pres">
      <dgm:prSet presAssocID="{230A04F0-0A43-4BA9-9B23-E124987BD0EA}" presName="conn2-1" presStyleLbl="parChTrans1D4" presStyleIdx="5" presStyleCnt="10"/>
      <dgm:spPr/>
    </dgm:pt>
    <dgm:pt modelId="{3422129C-B7AF-44EA-BB82-243431A25FD5}" type="pres">
      <dgm:prSet presAssocID="{230A04F0-0A43-4BA9-9B23-E124987BD0EA}" presName="connTx" presStyleLbl="parChTrans1D4" presStyleIdx="5" presStyleCnt="10"/>
      <dgm:spPr/>
    </dgm:pt>
    <dgm:pt modelId="{30255377-63AA-4B22-990E-43301EC3E4AA}" type="pres">
      <dgm:prSet presAssocID="{0427317B-A041-4A6A-B90F-C06B198FB8D3}" presName="root2" presStyleCnt="0"/>
      <dgm:spPr/>
    </dgm:pt>
    <dgm:pt modelId="{BC3566DF-726F-4488-A63C-0B7D902AAB6A}" type="pres">
      <dgm:prSet presAssocID="{0427317B-A041-4A6A-B90F-C06B198FB8D3}" presName="LevelTwoTextNode" presStyleLbl="node4" presStyleIdx="5" presStyleCnt="10" custScaleX="192355" custScaleY="66979" custLinFactNeighborX="-672" custLinFactNeighborY="-42516">
        <dgm:presLayoutVars>
          <dgm:chPref val="3"/>
        </dgm:presLayoutVars>
      </dgm:prSet>
      <dgm:spPr/>
    </dgm:pt>
    <dgm:pt modelId="{3BA861FF-A121-4DDB-BADD-2D6BDC00FE1F}" type="pres">
      <dgm:prSet presAssocID="{0427317B-A041-4A6A-B90F-C06B198FB8D3}" presName="level3hierChild" presStyleCnt="0"/>
      <dgm:spPr/>
    </dgm:pt>
    <dgm:pt modelId="{04AA91AA-4FA0-413A-AF73-900322611C1B}" type="pres">
      <dgm:prSet presAssocID="{2B8E44F3-DA06-4D81-A637-C5140A192C05}" presName="conn2-1" presStyleLbl="parChTrans1D4" presStyleIdx="6" presStyleCnt="10"/>
      <dgm:spPr/>
    </dgm:pt>
    <dgm:pt modelId="{2C587FF6-86F8-4339-8E35-ED6990801038}" type="pres">
      <dgm:prSet presAssocID="{2B8E44F3-DA06-4D81-A637-C5140A192C05}" presName="connTx" presStyleLbl="parChTrans1D4" presStyleIdx="6" presStyleCnt="10"/>
      <dgm:spPr/>
    </dgm:pt>
    <dgm:pt modelId="{9936D32E-F83E-4B7F-8E35-F3A29470D0E0}" type="pres">
      <dgm:prSet presAssocID="{227193A3-3689-4389-A351-355CFFD6B3F1}" presName="root2" presStyleCnt="0"/>
      <dgm:spPr/>
    </dgm:pt>
    <dgm:pt modelId="{AB48BF00-42B7-4FB9-B22F-52E18D4255C5}" type="pres">
      <dgm:prSet presAssocID="{227193A3-3689-4389-A351-355CFFD6B3F1}" presName="LevelTwoTextNode" presStyleLbl="node4" presStyleIdx="6" presStyleCnt="10" custScaleX="192355" custScaleY="61313" custLinFactNeighborX="-672" custLinFactNeighborY="-46777">
        <dgm:presLayoutVars>
          <dgm:chPref val="3"/>
        </dgm:presLayoutVars>
      </dgm:prSet>
      <dgm:spPr/>
    </dgm:pt>
    <dgm:pt modelId="{3C453B47-0AF0-436A-975F-AE0000008506}" type="pres">
      <dgm:prSet presAssocID="{227193A3-3689-4389-A351-355CFFD6B3F1}" presName="level3hierChild" presStyleCnt="0"/>
      <dgm:spPr/>
    </dgm:pt>
    <dgm:pt modelId="{52D72352-39AD-4227-B0A9-378637E7F989}" type="pres">
      <dgm:prSet presAssocID="{B48BEF68-6451-4612-BBEF-449F3EE73CA9}" presName="conn2-1" presStyleLbl="parChTrans1D3" presStyleIdx="1" presStyleCnt="2"/>
      <dgm:spPr/>
    </dgm:pt>
    <dgm:pt modelId="{3AD3F13A-CB6C-4CD4-851C-A35F0A078404}" type="pres">
      <dgm:prSet presAssocID="{B48BEF68-6451-4612-BBEF-449F3EE73CA9}" presName="connTx" presStyleLbl="parChTrans1D3" presStyleIdx="1" presStyleCnt="2"/>
      <dgm:spPr/>
    </dgm:pt>
    <dgm:pt modelId="{4A7942BE-581E-42BA-BDE4-5F0CCF4D1CF5}" type="pres">
      <dgm:prSet presAssocID="{EE355586-8FEB-432B-9ABF-6D155F9AC05C}" presName="root2" presStyleCnt="0"/>
      <dgm:spPr/>
    </dgm:pt>
    <dgm:pt modelId="{EBB620FE-AC99-42C1-B2CC-CE8F237A044F}" type="pres">
      <dgm:prSet presAssocID="{EE355586-8FEB-432B-9ABF-6D155F9AC05C}" presName="LevelTwoTextNode" presStyleLbl="node3" presStyleIdx="1" presStyleCnt="2" custScaleX="97511" custScaleY="177655" custLinFactNeighborX="-5436" custLinFactNeighborY="-95009">
        <dgm:presLayoutVars>
          <dgm:chPref val="3"/>
        </dgm:presLayoutVars>
      </dgm:prSet>
      <dgm:spPr/>
    </dgm:pt>
    <dgm:pt modelId="{AF77B529-B97C-4CB0-95BE-0F489E485B04}" type="pres">
      <dgm:prSet presAssocID="{EE355586-8FEB-432B-9ABF-6D155F9AC05C}" presName="level3hierChild" presStyleCnt="0"/>
      <dgm:spPr/>
    </dgm:pt>
    <dgm:pt modelId="{0859F15E-D6DC-4A31-83B2-27EB87FD1A96}" type="pres">
      <dgm:prSet presAssocID="{DEE0B041-7ED5-44EA-93DE-E87D1EC92BCF}" presName="conn2-1" presStyleLbl="parChTrans1D4" presStyleIdx="7" presStyleCnt="10"/>
      <dgm:spPr/>
    </dgm:pt>
    <dgm:pt modelId="{89810319-B3E3-4B59-8B5C-A9AC9E34CF30}" type="pres">
      <dgm:prSet presAssocID="{DEE0B041-7ED5-44EA-93DE-E87D1EC92BCF}" presName="connTx" presStyleLbl="parChTrans1D4" presStyleIdx="7" presStyleCnt="10"/>
      <dgm:spPr/>
    </dgm:pt>
    <dgm:pt modelId="{EB81F2D1-6B94-4CF4-9452-E73F7359DDDA}" type="pres">
      <dgm:prSet presAssocID="{F84AF443-F592-49F3-976F-2214EC7AC211}" presName="root2" presStyleCnt="0"/>
      <dgm:spPr/>
    </dgm:pt>
    <dgm:pt modelId="{9F9F58F1-5FFA-4662-A1D4-90ED34ED0A0A}" type="pres">
      <dgm:prSet presAssocID="{F84AF443-F592-49F3-976F-2214EC7AC211}" presName="LevelTwoTextNode" presStyleLbl="node4" presStyleIdx="7" presStyleCnt="10" custScaleX="192355" custScaleY="64348" custLinFactNeighborX="403" custLinFactNeighborY="-12808">
        <dgm:presLayoutVars>
          <dgm:chPref val="3"/>
        </dgm:presLayoutVars>
      </dgm:prSet>
      <dgm:spPr/>
    </dgm:pt>
    <dgm:pt modelId="{E7397EA7-5F8F-4565-80A4-E05A975AC91B}" type="pres">
      <dgm:prSet presAssocID="{F84AF443-F592-49F3-976F-2214EC7AC211}" presName="level3hierChild" presStyleCnt="0"/>
      <dgm:spPr/>
    </dgm:pt>
    <dgm:pt modelId="{45E1E79A-A2B7-4EAF-87E8-76A915FCA16B}" type="pres">
      <dgm:prSet presAssocID="{9EF9320C-168A-4E49-9A06-B43A34FB54B1}" presName="conn2-1" presStyleLbl="parChTrans1D4" presStyleIdx="8" presStyleCnt="10"/>
      <dgm:spPr/>
    </dgm:pt>
    <dgm:pt modelId="{BB69A22D-2D09-4DC4-856C-7234F81DA5EA}" type="pres">
      <dgm:prSet presAssocID="{9EF9320C-168A-4E49-9A06-B43A34FB54B1}" presName="connTx" presStyleLbl="parChTrans1D4" presStyleIdx="8" presStyleCnt="10"/>
      <dgm:spPr/>
    </dgm:pt>
    <dgm:pt modelId="{459A1DA2-07A8-49FE-8E49-85DAD5724708}" type="pres">
      <dgm:prSet presAssocID="{33DB55A0-55F7-41CD-87C1-3FC73FF1D70D}" presName="root2" presStyleCnt="0"/>
      <dgm:spPr/>
    </dgm:pt>
    <dgm:pt modelId="{FBEC4047-BEE9-434F-8121-B0B911C619F9}" type="pres">
      <dgm:prSet presAssocID="{33DB55A0-55F7-41CD-87C1-3FC73FF1D70D}" presName="LevelTwoTextNode" presStyleLbl="node4" presStyleIdx="8" presStyleCnt="10" custScaleX="192355" custScaleY="117226" custLinFactNeighborX="403" custLinFactNeighborY="-20852">
        <dgm:presLayoutVars>
          <dgm:chPref val="3"/>
        </dgm:presLayoutVars>
      </dgm:prSet>
      <dgm:spPr/>
    </dgm:pt>
    <dgm:pt modelId="{F40B6313-155A-4EA6-8149-DDA452B44E8D}" type="pres">
      <dgm:prSet presAssocID="{33DB55A0-55F7-41CD-87C1-3FC73FF1D70D}" presName="level3hierChild" presStyleCnt="0"/>
      <dgm:spPr/>
    </dgm:pt>
    <dgm:pt modelId="{6CC789E7-C443-4BB4-895E-DCCEB51B9096}" type="pres">
      <dgm:prSet presAssocID="{76EEEA08-529A-41CC-89C8-534586D22155}" presName="conn2-1" presStyleLbl="parChTrans1D4" presStyleIdx="9" presStyleCnt="10"/>
      <dgm:spPr/>
    </dgm:pt>
    <dgm:pt modelId="{A9986455-F387-4E5F-B608-D529BB858EE3}" type="pres">
      <dgm:prSet presAssocID="{76EEEA08-529A-41CC-89C8-534586D22155}" presName="connTx" presStyleLbl="parChTrans1D4" presStyleIdx="9" presStyleCnt="10"/>
      <dgm:spPr/>
    </dgm:pt>
    <dgm:pt modelId="{83461387-6F19-4F7D-98D5-241FE99CA288}" type="pres">
      <dgm:prSet presAssocID="{DFA0459E-84B1-4841-AB40-8C2D7CF0442C}" presName="root2" presStyleCnt="0"/>
      <dgm:spPr/>
    </dgm:pt>
    <dgm:pt modelId="{22592632-7F38-4C97-BED4-8D64D2A9C3B9}" type="pres">
      <dgm:prSet presAssocID="{DFA0459E-84B1-4841-AB40-8C2D7CF0442C}" presName="LevelTwoTextNode" presStyleLbl="node4" presStyleIdx="9" presStyleCnt="10" custScaleX="192355" custScaleY="57786" custLinFactNeighborX="403" custLinFactNeighborY="-26732">
        <dgm:presLayoutVars>
          <dgm:chPref val="3"/>
        </dgm:presLayoutVars>
      </dgm:prSet>
      <dgm:spPr/>
    </dgm:pt>
    <dgm:pt modelId="{A45D1421-38B9-43E7-977F-A50122C9B45A}" type="pres">
      <dgm:prSet presAssocID="{DFA0459E-84B1-4841-AB40-8C2D7CF0442C}" presName="level3hierChild" presStyleCnt="0"/>
      <dgm:spPr/>
    </dgm:pt>
  </dgm:ptLst>
  <dgm:cxnLst>
    <dgm:cxn modelId="{114DA207-F73C-438E-B1EA-A4BC07A62A20}" type="presOf" srcId="{2B8E44F3-DA06-4D81-A637-C5140A192C05}" destId="{04AA91AA-4FA0-413A-AF73-900322611C1B}" srcOrd="0" destOrd="0" presId="urn:microsoft.com/office/officeart/2005/8/layout/hierarchy2"/>
    <dgm:cxn modelId="{74B32611-E6EE-47A6-B03F-F3C83787275B}" type="presOf" srcId="{D1B15EA1-C334-4172-AA98-389AEB08245D}" destId="{71D5DBB0-316A-41FC-9C07-CA0BB8D72860}" srcOrd="0" destOrd="0" presId="urn:microsoft.com/office/officeart/2005/8/layout/hierarchy2"/>
    <dgm:cxn modelId="{A62ABC14-2A9F-4E5D-9C74-B85B185067C3}" type="presOf" srcId="{91681B83-F0F0-44DF-B6F0-D53C52D0D5A3}" destId="{1D8621CC-7CE1-44FF-811B-D83D609701FF}" srcOrd="0" destOrd="0" presId="urn:microsoft.com/office/officeart/2005/8/layout/hierarchy2"/>
    <dgm:cxn modelId="{2B41931A-9623-49BC-BA09-C9148B5E8AF0}" srcId="{EE355586-8FEB-432B-9ABF-6D155F9AC05C}" destId="{33DB55A0-55F7-41CD-87C1-3FC73FF1D70D}" srcOrd="1" destOrd="0" parTransId="{9EF9320C-168A-4E49-9A06-B43A34FB54B1}" sibTransId="{68198C13-FA3F-4920-B0B6-F727AD66D901}"/>
    <dgm:cxn modelId="{0169BA1D-AE3B-457D-BCCF-1F5FE3ED6A4D}" type="presOf" srcId="{76EEEA08-529A-41CC-89C8-534586D22155}" destId="{6CC789E7-C443-4BB4-895E-DCCEB51B9096}" srcOrd="0" destOrd="0" presId="urn:microsoft.com/office/officeart/2005/8/layout/hierarchy2"/>
    <dgm:cxn modelId="{3CB99526-3E43-48A9-9F52-D8A17E136443}" srcId="{E0099523-3D08-4874-B370-1CD0F02FD25C}" destId="{91681B83-F0F0-44DF-B6F0-D53C52D0D5A3}" srcOrd="1" destOrd="0" parTransId="{0A87B21D-7D53-4B28-9185-6454F228C678}" sibTransId="{C2698FFB-3AF7-4B4C-9462-35DB59A58C05}"/>
    <dgm:cxn modelId="{E053752A-9CB3-4470-BBD0-1D7D2D58014E}" type="presOf" srcId="{B48BEF68-6451-4612-BBEF-449F3EE73CA9}" destId="{52D72352-39AD-4227-B0A9-378637E7F989}" srcOrd="0" destOrd="0" presId="urn:microsoft.com/office/officeart/2005/8/layout/hierarchy2"/>
    <dgm:cxn modelId="{6C81692B-953A-49DF-B099-CF9FC2765A82}" type="presOf" srcId="{A1C8632A-0CF7-47AB-B9E1-A3D08A447645}" destId="{B0CB3C0A-C8CD-4AEA-9C9A-2E54402C30F6}" srcOrd="0" destOrd="0" presId="urn:microsoft.com/office/officeart/2005/8/layout/hierarchy2"/>
    <dgm:cxn modelId="{CAD0772C-3DE9-4EA2-9A1D-2326AB580D8C}" type="presOf" srcId="{98351821-706F-41C2-8EC8-5E551CE4BCF7}" destId="{C4EF9A95-9874-442F-A62E-9422AFCED77B}" srcOrd="1" destOrd="0" presId="urn:microsoft.com/office/officeart/2005/8/layout/hierarchy2"/>
    <dgm:cxn modelId="{7305962C-819D-4195-91F1-9215A5F43263}" type="presOf" srcId="{1728AA8A-C7CE-4D64-8D09-A2592FCC277E}" destId="{C1FD3083-C643-430D-B47C-842FA7AB02BC}" srcOrd="0" destOrd="0" presId="urn:microsoft.com/office/officeart/2005/8/layout/hierarchy2"/>
    <dgm:cxn modelId="{49F7D933-3633-4E6A-8AB3-2F704796DAF2}" type="presOf" srcId="{250E0739-1730-4585-A702-2CE3B28D8D34}" destId="{6B25D7F2-CA2E-4D87-A931-2121B33F760E}" srcOrd="0" destOrd="0" presId="urn:microsoft.com/office/officeart/2005/8/layout/hierarchy2"/>
    <dgm:cxn modelId="{83D8AD35-4D52-4A34-BA1C-9B9F53578024}" srcId="{E0099523-3D08-4874-B370-1CD0F02FD25C}" destId="{FEBAD0C4-CBD8-4258-A7E0-CD69652C6B9C}" srcOrd="3" destOrd="0" parTransId="{F2AAAF56-6516-4FA7-8584-56C4B77F9360}" sibTransId="{79F34D2D-021D-474B-A737-BEB0C933022F}"/>
    <dgm:cxn modelId="{06B1C53D-7C4A-43C7-9D12-ED9C810B69FB}" srcId="{EE355586-8FEB-432B-9ABF-6D155F9AC05C}" destId="{DFA0459E-84B1-4841-AB40-8C2D7CF0442C}" srcOrd="2" destOrd="0" parTransId="{76EEEA08-529A-41CC-89C8-534586D22155}" sibTransId="{1851D56F-5807-4A75-8472-693673720C25}"/>
    <dgm:cxn modelId="{EF98CF5E-FD16-423C-9EE6-E3C944DD26D6}" type="presOf" srcId="{43E20686-4D6C-48AC-BB97-91AB7A87AB07}" destId="{DA58117E-D004-4DCD-AEA7-F27FB57851B1}" srcOrd="1" destOrd="0" presId="urn:microsoft.com/office/officeart/2005/8/layout/hierarchy2"/>
    <dgm:cxn modelId="{E2E25B60-612F-421A-826B-E119CD5B5864}" srcId="{E0099523-3D08-4874-B370-1CD0F02FD25C}" destId="{250E0739-1730-4585-A702-2CE3B28D8D34}" srcOrd="2" destOrd="0" parTransId="{98351821-706F-41C2-8EC8-5E551CE4BCF7}" sibTransId="{B44FC1E9-635D-4235-B9B0-EB9D116C8756}"/>
    <dgm:cxn modelId="{7A74BF62-3F2D-404C-9CDC-DB32D2499625}" type="presOf" srcId="{F2AAAF56-6516-4FA7-8584-56C4B77F9360}" destId="{8672D3CB-E12E-4F8F-BCC8-FF1EA1AA7CF1}" srcOrd="1" destOrd="0" presId="urn:microsoft.com/office/officeart/2005/8/layout/hierarchy2"/>
    <dgm:cxn modelId="{EA673844-F541-41B7-B1E5-BDDD09034FA7}" type="presOf" srcId="{DEE0B041-7ED5-44EA-93DE-E87D1EC92BCF}" destId="{89810319-B3E3-4B59-8B5C-A9AC9E34CF30}" srcOrd="1" destOrd="0" presId="urn:microsoft.com/office/officeart/2005/8/layout/hierarchy2"/>
    <dgm:cxn modelId="{48111949-563D-4265-9FF7-7F9CA472426E}" type="presOf" srcId="{2B395FE2-50A0-4542-B4B8-68AAA9F150B8}" destId="{CDD26378-7D1C-42A1-8179-020B62C25E13}" srcOrd="0" destOrd="0" presId="urn:microsoft.com/office/officeart/2005/8/layout/hierarchy2"/>
    <dgm:cxn modelId="{D85BC06C-4AE3-4626-9DBC-BDCDC6479CFF}" type="presOf" srcId="{E9BE7BC6-1710-4CCE-87D9-2463DA75195D}" destId="{2FD0065E-DDDD-4638-BC70-6F7150D6F191}" srcOrd="0" destOrd="0" presId="urn:microsoft.com/office/officeart/2005/8/layout/hierarchy2"/>
    <dgm:cxn modelId="{51ACE54F-3F3F-43FD-8173-941E8C2DFEFE}" type="presOf" srcId="{227193A3-3689-4389-A351-355CFFD6B3F1}" destId="{AB48BF00-42B7-4FB9-B22F-52E18D4255C5}" srcOrd="0" destOrd="0" presId="urn:microsoft.com/office/officeart/2005/8/layout/hierarchy2"/>
    <dgm:cxn modelId="{269CAB73-9053-4CCA-AE24-C4411EFAC8B5}" type="presOf" srcId="{2B8E44F3-DA06-4D81-A637-C5140A192C05}" destId="{2C587FF6-86F8-4339-8E35-ED6990801038}" srcOrd="1" destOrd="0" presId="urn:microsoft.com/office/officeart/2005/8/layout/hierarchy2"/>
    <dgm:cxn modelId="{80871974-82A1-4DAF-A41D-4A3B7DE611DB}" type="presOf" srcId="{9EF9320C-168A-4E49-9A06-B43A34FB54B1}" destId="{BB69A22D-2D09-4DC4-856C-7234F81DA5EA}" srcOrd="1" destOrd="0" presId="urn:microsoft.com/office/officeart/2005/8/layout/hierarchy2"/>
    <dgm:cxn modelId="{9CBF4255-646B-46F0-BE26-C963C75007F1}" type="presOf" srcId="{33DB55A0-55F7-41CD-87C1-3FC73FF1D70D}" destId="{FBEC4047-BEE9-434F-8121-B0B911C619F9}" srcOrd="0" destOrd="0" presId="urn:microsoft.com/office/officeart/2005/8/layout/hierarchy2"/>
    <dgm:cxn modelId="{9A436358-6919-4B38-8122-41EC1F95B341}" type="presOf" srcId="{2B395FE2-50A0-4542-B4B8-68AAA9F150B8}" destId="{BEAF0571-4B7A-4CD8-ABB9-0235400D8757}" srcOrd="1" destOrd="0" presId="urn:microsoft.com/office/officeart/2005/8/layout/hierarchy2"/>
    <dgm:cxn modelId="{AE33B578-DD9C-4B69-9F91-562158724E78}" type="presOf" srcId="{B2987C6D-49C9-4965-9936-593C3FBB5F75}" destId="{17B0F4CB-FA44-41EB-8B66-9380296C9E6F}" srcOrd="0" destOrd="0" presId="urn:microsoft.com/office/officeart/2005/8/layout/hierarchy2"/>
    <dgm:cxn modelId="{A0AC1359-490A-4070-932A-F86ABA13CA43}" type="presOf" srcId="{230A04F0-0A43-4BA9-9B23-E124987BD0EA}" destId="{B4B4D1DF-110E-4781-B70D-5BA3C561347F}" srcOrd="0" destOrd="0" presId="urn:microsoft.com/office/officeart/2005/8/layout/hierarchy2"/>
    <dgm:cxn modelId="{F1753359-E1DF-4CDD-B57D-538796292720}" type="presOf" srcId="{DFA0459E-84B1-4841-AB40-8C2D7CF0442C}" destId="{22592632-7F38-4C97-BED4-8D64D2A9C3B9}" srcOrd="0" destOrd="0" presId="urn:microsoft.com/office/officeart/2005/8/layout/hierarchy2"/>
    <dgm:cxn modelId="{C3544287-63AE-426F-8D92-9D7D793BB8BC}" srcId="{E9BE7BC6-1710-4CCE-87D9-2463DA75195D}" destId="{B2987C6D-49C9-4965-9936-593C3FBB5F75}" srcOrd="0" destOrd="0" parTransId="{351FE528-342C-4A71-85DB-A5B4F20E0E74}" sibTransId="{AA9A6628-A985-4607-91A6-D4EB575613ED}"/>
    <dgm:cxn modelId="{398A7F87-8331-4B90-9CC7-DCD2D1134FA2}" srcId="{EE355586-8FEB-432B-9ABF-6D155F9AC05C}" destId="{F84AF443-F592-49F3-976F-2214EC7AC211}" srcOrd="0" destOrd="0" parTransId="{DEE0B041-7ED5-44EA-93DE-E87D1EC92BCF}" sibTransId="{2AF1C8D8-807E-4C67-94D9-0837533FC631}"/>
    <dgm:cxn modelId="{6B8B6B88-3ED9-4A73-AFEB-79D3D638BD20}" type="presOf" srcId="{FEBAD0C4-CBD8-4258-A7E0-CD69652C6B9C}" destId="{6F16B417-4B0F-428D-999C-E99CFCFCC82C}" srcOrd="0" destOrd="0" presId="urn:microsoft.com/office/officeart/2005/8/layout/hierarchy2"/>
    <dgm:cxn modelId="{AB855790-8AE7-4BA9-90CA-3F3109672859}" type="presOf" srcId="{0A87B21D-7D53-4B28-9185-6454F228C678}" destId="{061B0A40-6895-43F7-89CA-91B1B40E08BD}" srcOrd="0" destOrd="0" presId="urn:microsoft.com/office/officeart/2005/8/layout/hierarchy2"/>
    <dgm:cxn modelId="{84033D92-7EC2-4943-90A3-44AA83A20A11}" type="presOf" srcId="{0427317B-A041-4A6A-B90F-C06B198FB8D3}" destId="{BC3566DF-726F-4488-A63C-0B7D902AAB6A}" srcOrd="0" destOrd="0" presId="urn:microsoft.com/office/officeart/2005/8/layout/hierarchy2"/>
    <dgm:cxn modelId="{6D83E497-1F26-4820-A612-43A7CFF84D53}" srcId="{3A8BBD98-5B1B-42FA-97E4-ECAD1CD58310}" destId="{EE355586-8FEB-432B-9ABF-6D155F9AC05C}" srcOrd="1" destOrd="0" parTransId="{B48BEF68-6451-4612-BBEF-449F3EE73CA9}" sibTransId="{055BAFCE-392B-40FF-B92E-4AE57DB39689}"/>
    <dgm:cxn modelId="{C40E2599-6D2B-4222-947D-9A5E447A8D79}" type="presOf" srcId="{F84AF443-F592-49F3-976F-2214EC7AC211}" destId="{9F9F58F1-5FFA-4662-A1D4-90ED34ED0A0A}" srcOrd="0" destOrd="0" presId="urn:microsoft.com/office/officeart/2005/8/layout/hierarchy2"/>
    <dgm:cxn modelId="{561A8FA7-9860-43A9-8C4D-49A2FBC25D16}" type="presOf" srcId="{F2AAAF56-6516-4FA7-8584-56C4B77F9360}" destId="{C439FA57-A89F-4A86-B654-927151654F4F}" srcOrd="0" destOrd="0" presId="urn:microsoft.com/office/officeart/2005/8/layout/hierarchy2"/>
    <dgm:cxn modelId="{0A495CA9-E93F-4796-B2CD-FD37036E1BCC}" srcId="{B2987C6D-49C9-4965-9936-593C3FBB5F75}" destId="{3A8BBD98-5B1B-42FA-97E4-ECAD1CD58310}" srcOrd="0" destOrd="0" parTransId="{5B3F6265-3E1D-47A6-AA00-790A35D4DFBE}" sibTransId="{7DA4EA70-2CF2-4B23-9DC0-85085526DA6E}"/>
    <dgm:cxn modelId="{8420BEA9-296F-4A4B-8E26-74A3E513811A}" srcId="{E0099523-3D08-4874-B370-1CD0F02FD25C}" destId="{0427317B-A041-4A6A-B90F-C06B198FB8D3}" srcOrd="5" destOrd="0" parTransId="{230A04F0-0A43-4BA9-9B23-E124987BD0EA}" sibTransId="{79E12F03-AF6D-4462-BD3A-B47E485CD871}"/>
    <dgm:cxn modelId="{86D2C1AC-C03A-4864-B268-6E4C06B83861}" type="presOf" srcId="{76EEEA08-529A-41CC-89C8-534586D22155}" destId="{A9986455-F387-4E5F-B608-D529BB858EE3}" srcOrd="1" destOrd="0" presId="urn:microsoft.com/office/officeart/2005/8/layout/hierarchy2"/>
    <dgm:cxn modelId="{729967AE-2D97-4CAB-9468-EC3FC8D66F9C}" type="presOf" srcId="{98351821-706F-41C2-8EC8-5E551CE4BCF7}" destId="{3A4421CD-6CB6-486B-9CB5-1F70D5B29C44}" srcOrd="0" destOrd="0" presId="urn:microsoft.com/office/officeart/2005/8/layout/hierarchy2"/>
    <dgm:cxn modelId="{378519AF-6FE2-49F3-A1DB-95341BB8645A}" srcId="{E0099523-3D08-4874-B370-1CD0F02FD25C}" destId="{A1C8632A-0CF7-47AB-B9E1-A3D08A447645}" srcOrd="4" destOrd="0" parTransId="{1728AA8A-C7CE-4D64-8D09-A2592FCC277E}" sibTransId="{076E4F1F-271E-448C-8A22-C4C9ED689EEF}"/>
    <dgm:cxn modelId="{58B488B2-BEAC-417B-83DF-9C63F4799C8E}" type="presOf" srcId="{230A04F0-0A43-4BA9-9B23-E124987BD0EA}" destId="{3422129C-B7AF-44EA-BB82-243431A25FD5}" srcOrd="1" destOrd="0" presId="urn:microsoft.com/office/officeart/2005/8/layout/hierarchy2"/>
    <dgm:cxn modelId="{CBBB74C0-974E-4F65-9C14-661F0CF07589}" type="presOf" srcId="{3A8BBD98-5B1B-42FA-97E4-ECAD1CD58310}" destId="{148A4EB7-35E5-40E7-906E-3637F902322E}" srcOrd="0" destOrd="0" presId="urn:microsoft.com/office/officeart/2005/8/layout/hierarchy2"/>
    <dgm:cxn modelId="{33FA70C5-560A-468D-976F-E4370662F68A}" type="presOf" srcId="{9EF9320C-168A-4E49-9A06-B43A34FB54B1}" destId="{45E1E79A-A2B7-4EAF-87E8-76A915FCA16B}" srcOrd="0" destOrd="0" presId="urn:microsoft.com/office/officeart/2005/8/layout/hierarchy2"/>
    <dgm:cxn modelId="{066055CD-32E2-41A5-AAB6-78E730072A58}" srcId="{E0099523-3D08-4874-B370-1CD0F02FD25C}" destId="{D1B15EA1-C334-4172-AA98-389AEB08245D}" srcOrd="0" destOrd="0" parTransId="{2B395FE2-50A0-4542-B4B8-68AAA9F150B8}" sibTransId="{1D112C85-5F1C-4DD4-AB11-36FAC0DAEC34}"/>
    <dgm:cxn modelId="{E183B3CD-A48B-452F-9A65-7C65FC7475EC}" type="presOf" srcId="{E0099523-3D08-4874-B370-1CD0F02FD25C}" destId="{3987D5B6-41E0-43F3-B2C6-A52A46CE715B}" srcOrd="0" destOrd="0" presId="urn:microsoft.com/office/officeart/2005/8/layout/hierarchy2"/>
    <dgm:cxn modelId="{7C5992CE-BDBE-4962-BAED-1B6BBEAF984D}" srcId="{E0099523-3D08-4874-B370-1CD0F02FD25C}" destId="{227193A3-3689-4389-A351-355CFFD6B3F1}" srcOrd="6" destOrd="0" parTransId="{2B8E44F3-DA06-4D81-A637-C5140A192C05}" sibTransId="{5CAE7C9E-10F2-4AA9-B70C-9325132410AA}"/>
    <dgm:cxn modelId="{015936CF-A46D-497D-9A97-2F99928A5C85}" type="presOf" srcId="{5B3F6265-3E1D-47A6-AA00-790A35D4DFBE}" destId="{28FA624E-C0AE-4377-B686-A253FD3832F8}" srcOrd="0" destOrd="0" presId="urn:microsoft.com/office/officeart/2005/8/layout/hierarchy2"/>
    <dgm:cxn modelId="{28DC45D6-4D59-4378-8BC5-6CACA6034A8B}" type="presOf" srcId="{43E20686-4D6C-48AC-BB97-91AB7A87AB07}" destId="{6A900C9B-768E-48B9-AE05-E08121ADEA35}" srcOrd="0" destOrd="0" presId="urn:microsoft.com/office/officeart/2005/8/layout/hierarchy2"/>
    <dgm:cxn modelId="{3C26D3D6-213F-4641-BFA4-8ADBB81D7DA8}" type="presOf" srcId="{5B3F6265-3E1D-47A6-AA00-790A35D4DFBE}" destId="{18DB7623-7929-4E83-AF71-D9A2DE7A9B5F}" srcOrd="1" destOrd="0" presId="urn:microsoft.com/office/officeart/2005/8/layout/hierarchy2"/>
    <dgm:cxn modelId="{48281FDA-B3EE-4AF7-8542-8F464D148805}" type="presOf" srcId="{EE355586-8FEB-432B-9ABF-6D155F9AC05C}" destId="{EBB620FE-AC99-42C1-B2CC-CE8F237A044F}" srcOrd="0" destOrd="0" presId="urn:microsoft.com/office/officeart/2005/8/layout/hierarchy2"/>
    <dgm:cxn modelId="{09D0F8E3-BBF5-413D-861A-F63E42374A7B}" srcId="{3A8BBD98-5B1B-42FA-97E4-ECAD1CD58310}" destId="{E0099523-3D08-4874-B370-1CD0F02FD25C}" srcOrd="0" destOrd="0" parTransId="{43E20686-4D6C-48AC-BB97-91AB7A87AB07}" sibTransId="{9C641EB3-2131-4426-9BDA-6CAE388009F9}"/>
    <dgm:cxn modelId="{10BA61E7-F521-4C18-94C8-99A8AF25B739}" type="presOf" srcId="{DEE0B041-7ED5-44EA-93DE-E87D1EC92BCF}" destId="{0859F15E-D6DC-4A31-83B2-27EB87FD1A96}" srcOrd="0" destOrd="0" presId="urn:microsoft.com/office/officeart/2005/8/layout/hierarchy2"/>
    <dgm:cxn modelId="{5ABDDDEF-4BB5-41EE-B4F2-C5D3C7F41E9B}" type="presOf" srcId="{0A87B21D-7D53-4B28-9185-6454F228C678}" destId="{C7157BC0-6360-4C45-8569-436DBDB57BDC}" srcOrd="1" destOrd="0" presId="urn:microsoft.com/office/officeart/2005/8/layout/hierarchy2"/>
    <dgm:cxn modelId="{6CF482FA-332F-45C8-942F-DB8B563CAEF5}" type="presOf" srcId="{B48BEF68-6451-4612-BBEF-449F3EE73CA9}" destId="{3AD3F13A-CB6C-4CD4-851C-A35F0A078404}" srcOrd="1" destOrd="0" presId="urn:microsoft.com/office/officeart/2005/8/layout/hierarchy2"/>
    <dgm:cxn modelId="{5D66FDFA-59DD-4F53-BFF9-C158380FE6B0}" type="presOf" srcId="{1728AA8A-C7CE-4D64-8D09-A2592FCC277E}" destId="{0A74603C-0F8D-4684-92E9-6A0F324301B9}" srcOrd="1" destOrd="0" presId="urn:microsoft.com/office/officeart/2005/8/layout/hierarchy2"/>
    <dgm:cxn modelId="{6591DD8B-B8CB-4C0B-9776-F3E1A7729801}" type="presParOf" srcId="{2FD0065E-DDDD-4638-BC70-6F7150D6F191}" destId="{3251A713-43C1-4A70-BD2B-79AD83EF6F11}" srcOrd="0" destOrd="0" presId="urn:microsoft.com/office/officeart/2005/8/layout/hierarchy2"/>
    <dgm:cxn modelId="{5E572C68-4D9F-49B9-B950-AB77BFE3CC8B}" type="presParOf" srcId="{3251A713-43C1-4A70-BD2B-79AD83EF6F11}" destId="{17B0F4CB-FA44-41EB-8B66-9380296C9E6F}" srcOrd="0" destOrd="0" presId="urn:microsoft.com/office/officeart/2005/8/layout/hierarchy2"/>
    <dgm:cxn modelId="{2AFC2D35-D348-494E-8FF1-CFE7E6318E00}" type="presParOf" srcId="{3251A713-43C1-4A70-BD2B-79AD83EF6F11}" destId="{F03634CA-FA66-4664-973E-92FEFF3D4978}" srcOrd="1" destOrd="0" presId="urn:microsoft.com/office/officeart/2005/8/layout/hierarchy2"/>
    <dgm:cxn modelId="{7C2A1E7B-3FD3-46CF-A2D9-594E2A2E5CCA}" type="presParOf" srcId="{F03634CA-FA66-4664-973E-92FEFF3D4978}" destId="{28FA624E-C0AE-4377-B686-A253FD3832F8}" srcOrd="0" destOrd="0" presId="urn:microsoft.com/office/officeart/2005/8/layout/hierarchy2"/>
    <dgm:cxn modelId="{F9C297C2-1D5B-498B-ACC6-19559F5E5602}" type="presParOf" srcId="{28FA624E-C0AE-4377-B686-A253FD3832F8}" destId="{18DB7623-7929-4E83-AF71-D9A2DE7A9B5F}" srcOrd="0" destOrd="0" presId="urn:microsoft.com/office/officeart/2005/8/layout/hierarchy2"/>
    <dgm:cxn modelId="{8AEBFFF9-068C-4424-BEF0-568B94DE1874}" type="presParOf" srcId="{F03634CA-FA66-4664-973E-92FEFF3D4978}" destId="{EACD07DF-AB4E-4243-9562-FF5D9C9A0A44}" srcOrd="1" destOrd="0" presId="urn:microsoft.com/office/officeart/2005/8/layout/hierarchy2"/>
    <dgm:cxn modelId="{CB384F27-B86F-429E-8A7D-97D874EBBF44}" type="presParOf" srcId="{EACD07DF-AB4E-4243-9562-FF5D9C9A0A44}" destId="{148A4EB7-35E5-40E7-906E-3637F902322E}" srcOrd="0" destOrd="0" presId="urn:microsoft.com/office/officeart/2005/8/layout/hierarchy2"/>
    <dgm:cxn modelId="{6C7A56DE-1377-415B-911F-F1EE457150B2}" type="presParOf" srcId="{EACD07DF-AB4E-4243-9562-FF5D9C9A0A44}" destId="{B103860B-B761-4B47-9FDD-4F1455BE3745}" srcOrd="1" destOrd="0" presId="urn:microsoft.com/office/officeart/2005/8/layout/hierarchy2"/>
    <dgm:cxn modelId="{1F25F5BB-15D6-4F9C-9211-D473FFD07804}" type="presParOf" srcId="{B103860B-B761-4B47-9FDD-4F1455BE3745}" destId="{6A900C9B-768E-48B9-AE05-E08121ADEA35}" srcOrd="0" destOrd="0" presId="urn:microsoft.com/office/officeart/2005/8/layout/hierarchy2"/>
    <dgm:cxn modelId="{DCB7C2F9-8D6B-43CD-B9E5-1ECA12758FB7}" type="presParOf" srcId="{6A900C9B-768E-48B9-AE05-E08121ADEA35}" destId="{DA58117E-D004-4DCD-AEA7-F27FB57851B1}" srcOrd="0" destOrd="0" presId="urn:microsoft.com/office/officeart/2005/8/layout/hierarchy2"/>
    <dgm:cxn modelId="{5EE70206-8984-4DB9-9F90-C2F7E8FD5CB1}" type="presParOf" srcId="{B103860B-B761-4B47-9FDD-4F1455BE3745}" destId="{70893670-C4CC-4CD1-AE2A-2A1E3A9F853A}" srcOrd="1" destOrd="0" presId="urn:microsoft.com/office/officeart/2005/8/layout/hierarchy2"/>
    <dgm:cxn modelId="{84AC0C9B-B4FA-44FD-B25F-EBC6E8FF6EBF}" type="presParOf" srcId="{70893670-C4CC-4CD1-AE2A-2A1E3A9F853A}" destId="{3987D5B6-41E0-43F3-B2C6-A52A46CE715B}" srcOrd="0" destOrd="0" presId="urn:microsoft.com/office/officeart/2005/8/layout/hierarchy2"/>
    <dgm:cxn modelId="{208D13F0-812B-4D46-B812-3B227EC2FE74}" type="presParOf" srcId="{70893670-C4CC-4CD1-AE2A-2A1E3A9F853A}" destId="{9566D87A-788A-478C-89AF-6C6E7C1C4F4F}" srcOrd="1" destOrd="0" presId="urn:microsoft.com/office/officeart/2005/8/layout/hierarchy2"/>
    <dgm:cxn modelId="{0C87B9A1-1EA2-4313-8BA3-38CCB3A7A3DC}" type="presParOf" srcId="{9566D87A-788A-478C-89AF-6C6E7C1C4F4F}" destId="{CDD26378-7D1C-42A1-8179-020B62C25E13}" srcOrd="0" destOrd="0" presId="urn:microsoft.com/office/officeart/2005/8/layout/hierarchy2"/>
    <dgm:cxn modelId="{9663A80F-8CEE-4378-8595-A08AF26B3EA2}" type="presParOf" srcId="{CDD26378-7D1C-42A1-8179-020B62C25E13}" destId="{BEAF0571-4B7A-4CD8-ABB9-0235400D8757}" srcOrd="0" destOrd="0" presId="urn:microsoft.com/office/officeart/2005/8/layout/hierarchy2"/>
    <dgm:cxn modelId="{70EDDD80-7AB3-49C4-BFA7-657CFBFC8C1E}" type="presParOf" srcId="{9566D87A-788A-478C-89AF-6C6E7C1C4F4F}" destId="{6AB245A5-BCA7-4BD1-9665-5CA32DE48662}" srcOrd="1" destOrd="0" presId="urn:microsoft.com/office/officeart/2005/8/layout/hierarchy2"/>
    <dgm:cxn modelId="{7701B075-8981-4CEC-9097-C2AD7DA440C0}" type="presParOf" srcId="{6AB245A5-BCA7-4BD1-9665-5CA32DE48662}" destId="{71D5DBB0-316A-41FC-9C07-CA0BB8D72860}" srcOrd="0" destOrd="0" presId="urn:microsoft.com/office/officeart/2005/8/layout/hierarchy2"/>
    <dgm:cxn modelId="{895241A1-F936-473B-92EB-ADA5E5CF42D4}" type="presParOf" srcId="{6AB245A5-BCA7-4BD1-9665-5CA32DE48662}" destId="{D9A7E01C-8B6F-42B2-906E-00D39DB50754}" srcOrd="1" destOrd="0" presId="urn:microsoft.com/office/officeart/2005/8/layout/hierarchy2"/>
    <dgm:cxn modelId="{25EED2FD-B487-4639-BE29-75312F126CC7}" type="presParOf" srcId="{9566D87A-788A-478C-89AF-6C6E7C1C4F4F}" destId="{061B0A40-6895-43F7-89CA-91B1B40E08BD}" srcOrd="2" destOrd="0" presId="urn:microsoft.com/office/officeart/2005/8/layout/hierarchy2"/>
    <dgm:cxn modelId="{E2DD7AC4-1617-460A-A984-8C6DB8B2BFE4}" type="presParOf" srcId="{061B0A40-6895-43F7-89CA-91B1B40E08BD}" destId="{C7157BC0-6360-4C45-8569-436DBDB57BDC}" srcOrd="0" destOrd="0" presId="urn:microsoft.com/office/officeart/2005/8/layout/hierarchy2"/>
    <dgm:cxn modelId="{EA578102-C390-428B-9091-7A5B25427F6F}" type="presParOf" srcId="{9566D87A-788A-478C-89AF-6C6E7C1C4F4F}" destId="{7A502E73-B924-405D-92BA-86F32E4D1C3A}" srcOrd="3" destOrd="0" presId="urn:microsoft.com/office/officeart/2005/8/layout/hierarchy2"/>
    <dgm:cxn modelId="{E655C349-90B6-4FBB-B608-B2F0B8A5448D}" type="presParOf" srcId="{7A502E73-B924-405D-92BA-86F32E4D1C3A}" destId="{1D8621CC-7CE1-44FF-811B-D83D609701FF}" srcOrd="0" destOrd="0" presId="urn:microsoft.com/office/officeart/2005/8/layout/hierarchy2"/>
    <dgm:cxn modelId="{B4553F42-D694-47B8-8B2C-4E4BAEC14385}" type="presParOf" srcId="{7A502E73-B924-405D-92BA-86F32E4D1C3A}" destId="{91A6A894-3829-4441-B9AB-9780BA8ADA74}" srcOrd="1" destOrd="0" presId="urn:microsoft.com/office/officeart/2005/8/layout/hierarchy2"/>
    <dgm:cxn modelId="{AF8191A0-0098-4237-AC52-EF830D9A2A48}" type="presParOf" srcId="{9566D87A-788A-478C-89AF-6C6E7C1C4F4F}" destId="{3A4421CD-6CB6-486B-9CB5-1F70D5B29C44}" srcOrd="4" destOrd="0" presId="urn:microsoft.com/office/officeart/2005/8/layout/hierarchy2"/>
    <dgm:cxn modelId="{11FDEAF2-6D8C-4964-9FB1-4BC7F11D5A7D}" type="presParOf" srcId="{3A4421CD-6CB6-486B-9CB5-1F70D5B29C44}" destId="{C4EF9A95-9874-442F-A62E-9422AFCED77B}" srcOrd="0" destOrd="0" presId="urn:microsoft.com/office/officeart/2005/8/layout/hierarchy2"/>
    <dgm:cxn modelId="{6E941092-C779-4CE2-A3C2-613F5BB41DFF}" type="presParOf" srcId="{9566D87A-788A-478C-89AF-6C6E7C1C4F4F}" destId="{2DC097EB-1A53-49EF-AC9D-23627C4A0FAB}" srcOrd="5" destOrd="0" presId="urn:microsoft.com/office/officeart/2005/8/layout/hierarchy2"/>
    <dgm:cxn modelId="{0E5A42F3-5FDF-4697-89B7-3BCDCBA5F8F1}" type="presParOf" srcId="{2DC097EB-1A53-49EF-AC9D-23627C4A0FAB}" destId="{6B25D7F2-CA2E-4D87-A931-2121B33F760E}" srcOrd="0" destOrd="0" presId="urn:microsoft.com/office/officeart/2005/8/layout/hierarchy2"/>
    <dgm:cxn modelId="{DA0719FE-CC80-4245-806F-3D17D0C997C1}" type="presParOf" srcId="{2DC097EB-1A53-49EF-AC9D-23627C4A0FAB}" destId="{45207DE0-0CA0-489E-A1C1-C469F382F6E6}" srcOrd="1" destOrd="0" presId="urn:microsoft.com/office/officeart/2005/8/layout/hierarchy2"/>
    <dgm:cxn modelId="{0FBE3CCB-8E34-4B57-BCB4-419A4302150F}" type="presParOf" srcId="{9566D87A-788A-478C-89AF-6C6E7C1C4F4F}" destId="{C439FA57-A89F-4A86-B654-927151654F4F}" srcOrd="6" destOrd="0" presId="urn:microsoft.com/office/officeart/2005/8/layout/hierarchy2"/>
    <dgm:cxn modelId="{35C75AC1-E323-475B-99EE-8658845D647C}" type="presParOf" srcId="{C439FA57-A89F-4A86-B654-927151654F4F}" destId="{8672D3CB-E12E-4F8F-BCC8-FF1EA1AA7CF1}" srcOrd="0" destOrd="0" presId="urn:microsoft.com/office/officeart/2005/8/layout/hierarchy2"/>
    <dgm:cxn modelId="{08786326-1A95-47DC-8175-2B2FADE1D2EA}" type="presParOf" srcId="{9566D87A-788A-478C-89AF-6C6E7C1C4F4F}" destId="{1EBEB32C-F014-4E52-B566-BE5C747FBEE0}" srcOrd="7" destOrd="0" presId="urn:microsoft.com/office/officeart/2005/8/layout/hierarchy2"/>
    <dgm:cxn modelId="{9BC01D7B-E4AE-4FAB-B561-B815910C8D3B}" type="presParOf" srcId="{1EBEB32C-F014-4E52-B566-BE5C747FBEE0}" destId="{6F16B417-4B0F-428D-999C-E99CFCFCC82C}" srcOrd="0" destOrd="0" presId="urn:microsoft.com/office/officeart/2005/8/layout/hierarchy2"/>
    <dgm:cxn modelId="{D6422095-E316-4C7A-A795-4E9A72730F52}" type="presParOf" srcId="{1EBEB32C-F014-4E52-B566-BE5C747FBEE0}" destId="{9EE8CFA2-A190-40F1-9CE9-BDA85E9AD6A0}" srcOrd="1" destOrd="0" presId="urn:microsoft.com/office/officeart/2005/8/layout/hierarchy2"/>
    <dgm:cxn modelId="{18A5D616-1E84-41B6-97E0-FDE020069712}" type="presParOf" srcId="{9566D87A-788A-478C-89AF-6C6E7C1C4F4F}" destId="{C1FD3083-C643-430D-B47C-842FA7AB02BC}" srcOrd="8" destOrd="0" presId="urn:microsoft.com/office/officeart/2005/8/layout/hierarchy2"/>
    <dgm:cxn modelId="{B1400A61-A23C-41C4-8910-6C556613FAF4}" type="presParOf" srcId="{C1FD3083-C643-430D-B47C-842FA7AB02BC}" destId="{0A74603C-0F8D-4684-92E9-6A0F324301B9}" srcOrd="0" destOrd="0" presId="urn:microsoft.com/office/officeart/2005/8/layout/hierarchy2"/>
    <dgm:cxn modelId="{6EB28DEA-64DA-413B-A62A-DAC01376E72B}" type="presParOf" srcId="{9566D87A-788A-478C-89AF-6C6E7C1C4F4F}" destId="{47F63FA6-12EE-4964-8822-9EFB6AA1BDF8}" srcOrd="9" destOrd="0" presId="urn:microsoft.com/office/officeart/2005/8/layout/hierarchy2"/>
    <dgm:cxn modelId="{82D17D3C-EB70-41A7-9C70-746E55097A62}" type="presParOf" srcId="{47F63FA6-12EE-4964-8822-9EFB6AA1BDF8}" destId="{B0CB3C0A-C8CD-4AEA-9C9A-2E54402C30F6}" srcOrd="0" destOrd="0" presId="urn:microsoft.com/office/officeart/2005/8/layout/hierarchy2"/>
    <dgm:cxn modelId="{3BA07CDD-37B5-485F-A7F6-61B72167804A}" type="presParOf" srcId="{47F63FA6-12EE-4964-8822-9EFB6AA1BDF8}" destId="{0F448531-86D4-4808-BCCA-C400AEE0B756}" srcOrd="1" destOrd="0" presId="urn:microsoft.com/office/officeart/2005/8/layout/hierarchy2"/>
    <dgm:cxn modelId="{6BD0DA02-BA79-4331-A254-BD3EB6E4F254}" type="presParOf" srcId="{9566D87A-788A-478C-89AF-6C6E7C1C4F4F}" destId="{B4B4D1DF-110E-4781-B70D-5BA3C561347F}" srcOrd="10" destOrd="0" presId="urn:microsoft.com/office/officeart/2005/8/layout/hierarchy2"/>
    <dgm:cxn modelId="{7286717B-F893-44CB-8D14-73D45E44418C}" type="presParOf" srcId="{B4B4D1DF-110E-4781-B70D-5BA3C561347F}" destId="{3422129C-B7AF-44EA-BB82-243431A25FD5}" srcOrd="0" destOrd="0" presId="urn:microsoft.com/office/officeart/2005/8/layout/hierarchy2"/>
    <dgm:cxn modelId="{2E841781-79E5-4A94-93AF-6BBBE5B81555}" type="presParOf" srcId="{9566D87A-788A-478C-89AF-6C6E7C1C4F4F}" destId="{30255377-63AA-4B22-990E-43301EC3E4AA}" srcOrd="11" destOrd="0" presId="urn:microsoft.com/office/officeart/2005/8/layout/hierarchy2"/>
    <dgm:cxn modelId="{302BAEA3-3DC8-41D5-B354-BBB8FA00C6E7}" type="presParOf" srcId="{30255377-63AA-4B22-990E-43301EC3E4AA}" destId="{BC3566DF-726F-4488-A63C-0B7D902AAB6A}" srcOrd="0" destOrd="0" presId="urn:microsoft.com/office/officeart/2005/8/layout/hierarchy2"/>
    <dgm:cxn modelId="{68B33EA6-7C4A-4FC8-80FC-3B65479570CA}" type="presParOf" srcId="{30255377-63AA-4B22-990E-43301EC3E4AA}" destId="{3BA861FF-A121-4DDB-BADD-2D6BDC00FE1F}" srcOrd="1" destOrd="0" presId="urn:microsoft.com/office/officeart/2005/8/layout/hierarchy2"/>
    <dgm:cxn modelId="{A1BE0AD7-32C8-414D-92A1-108BB4E9D353}" type="presParOf" srcId="{9566D87A-788A-478C-89AF-6C6E7C1C4F4F}" destId="{04AA91AA-4FA0-413A-AF73-900322611C1B}" srcOrd="12" destOrd="0" presId="urn:microsoft.com/office/officeart/2005/8/layout/hierarchy2"/>
    <dgm:cxn modelId="{D04ECF1D-B693-4874-AF08-ABAA59AA0559}" type="presParOf" srcId="{04AA91AA-4FA0-413A-AF73-900322611C1B}" destId="{2C587FF6-86F8-4339-8E35-ED6990801038}" srcOrd="0" destOrd="0" presId="urn:microsoft.com/office/officeart/2005/8/layout/hierarchy2"/>
    <dgm:cxn modelId="{F0BADA98-9EE5-4E1E-A5F1-DD2F18AA87E3}" type="presParOf" srcId="{9566D87A-788A-478C-89AF-6C6E7C1C4F4F}" destId="{9936D32E-F83E-4B7F-8E35-F3A29470D0E0}" srcOrd="13" destOrd="0" presId="urn:microsoft.com/office/officeart/2005/8/layout/hierarchy2"/>
    <dgm:cxn modelId="{C880B965-B566-4483-B817-830E2D0576A9}" type="presParOf" srcId="{9936D32E-F83E-4B7F-8E35-F3A29470D0E0}" destId="{AB48BF00-42B7-4FB9-B22F-52E18D4255C5}" srcOrd="0" destOrd="0" presId="urn:microsoft.com/office/officeart/2005/8/layout/hierarchy2"/>
    <dgm:cxn modelId="{1A67BCE9-7ABE-42ED-AC6E-A22F26F5CCF8}" type="presParOf" srcId="{9936D32E-F83E-4B7F-8E35-F3A29470D0E0}" destId="{3C453B47-0AF0-436A-975F-AE0000008506}" srcOrd="1" destOrd="0" presId="urn:microsoft.com/office/officeart/2005/8/layout/hierarchy2"/>
    <dgm:cxn modelId="{20D30717-50FC-457C-A03F-CFCC8CAF736A}" type="presParOf" srcId="{B103860B-B761-4B47-9FDD-4F1455BE3745}" destId="{52D72352-39AD-4227-B0A9-378637E7F989}" srcOrd="2" destOrd="0" presId="urn:microsoft.com/office/officeart/2005/8/layout/hierarchy2"/>
    <dgm:cxn modelId="{13636836-5DC4-40EE-9CD7-84657357E01E}" type="presParOf" srcId="{52D72352-39AD-4227-B0A9-378637E7F989}" destId="{3AD3F13A-CB6C-4CD4-851C-A35F0A078404}" srcOrd="0" destOrd="0" presId="urn:microsoft.com/office/officeart/2005/8/layout/hierarchy2"/>
    <dgm:cxn modelId="{BE291019-6BB1-4408-99B2-282008FB02DC}" type="presParOf" srcId="{B103860B-B761-4B47-9FDD-4F1455BE3745}" destId="{4A7942BE-581E-42BA-BDE4-5F0CCF4D1CF5}" srcOrd="3" destOrd="0" presId="urn:microsoft.com/office/officeart/2005/8/layout/hierarchy2"/>
    <dgm:cxn modelId="{AD2DEDFB-CB0C-42A5-8BE4-7DB0647C8EB9}" type="presParOf" srcId="{4A7942BE-581E-42BA-BDE4-5F0CCF4D1CF5}" destId="{EBB620FE-AC99-42C1-B2CC-CE8F237A044F}" srcOrd="0" destOrd="0" presId="urn:microsoft.com/office/officeart/2005/8/layout/hierarchy2"/>
    <dgm:cxn modelId="{95EF5A93-743F-4532-B363-02356768D5C1}" type="presParOf" srcId="{4A7942BE-581E-42BA-BDE4-5F0CCF4D1CF5}" destId="{AF77B529-B97C-4CB0-95BE-0F489E485B04}" srcOrd="1" destOrd="0" presId="urn:microsoft.com/office/officeart/2005/8/layout/hierarchy2"/>
    <dgm:cxn modelId="{DA600076-D111-4470-8143-E90F47B4E784}" type="presParOf" srcId="{AF77B529-B97C-4CB0-95BE-0F489E485B04}" destId="{0859F15E-D6DC-4A31-83B2-27EB87FD1A96}" srcOrd="0" destOrd="0" presId="urn:microsoft.com/office/officeart/2005/8/layout/hierarchy2"/>
    <dgm:cxn modelId="{F0B6FA24-7954-4CC3-B776-3221CE7B1AF3}" type="presParOf" srcId="{0859F15E-D6DC-4A31-83B2-27EB87FD1A96}" destId="{89810319-B3E3-4B59-8B5C-A9AC9E34CF30}" srcOrd="0" destOrd="0" presId="urn:microsoft.com/office/officeart/2005/8/layout/hierarchy2"/>
    <dgm:cxn modelId="{1F06A3DA-327A-479A-9AE9-BAEA012F9A70}" type="presParOf" srcId="{AF77B529-B97C-4CB0-95BE-0F489E485B04}" destId="{EB81F2D1-6B94-4CF4-9452-E73F7359DDDA}" srcOrd="1" destOrd="0" presId="urn:microsoft.com/office/officeart/2005/8/layout/hierarchy2"/>
    <dgm:cxn modelId="{056A4965-6FFC-45ED-AEBD-A78D8A385782}" type="presParOf" srcId="{EB81F2D1-6B94-4CF4-9452-E73F7359DDDA}" destId="{9F9F58F1-5FFA-4662-A1D4-90ED34ED0A0A}" srcOrd="0" destOrd="0" presId="urn:microsoft.com/office/officeart/2005/8/layout/hierarchy2"/>
    <dgm:cxn modelId="{B0DF50BC-7580-4DEE-AE5F-54D01248B59F}" type="presParOf" srcId="{EB81F2D1-6B94-4CF4-9452-E73F7359DDDA}" destId="{E7397EA7-5F8F-4565-80A4-E05A975AC91B}" srcOrd="1" destOrd="0" presId="urn:microsoft.com/office/officeart/2005/8/layout/hierarchy2"/>
    <dgm:cxn modelId="{BD57D15F-AD46-4962-B866-F5DC2D657D94}" type="presParOf" srcId="{AF77B529-B97C-4CB0-95BE-0F489E485B04}" destId="{45E1E79A-A2B7-4EAF-87E8-76A915FCA16B}" srcOrd="2" destOrd="0" presId="urn:microsoft.com/office/officeart/2005/8/layout/hierarchy2"/>
    <dgm:cxn modelId="{9E2CF168-9C78-4D71-93B6-BDA6F78785BD}" type="presParOf" srcId="{45E1E79A-A2B7-4EAF-87E8-76A915FCA16B}" destId="{BB69A22D-2D09-4DC4-856C-7234F81DA5EA}" srcOrd="0" destOrd="0" presId="urn:microsoft.com/office/officeart/2005/8/layout/hierarchy2"/>
    <dgm:cxn modelId="{DB96C528-5F92-4C86-85D9-8ACD3AA472C9}" type="presParOf" srcId="{AF77B529-B97C-4CB0-95BE-0F489E485B04}" destId="{459A1DA2-07A8-49FE-8E49-85DAD5724708}" srcOrd="3" destOrd="0" presId="urn:microsoft.com/office/officeart/2005/8/layout/hierarchy2"/>
    <dgm:cxn modelId="{414EC993-9DEC-496F-A77E-020AC8333BBA}" type="presParOf" srcId="{459A1DA2-07A8-49FE-8E49-85DAD5724708}" destId="{FBEC4047-BEE9-434F-8121-B0B911C619F9}" srcOrd="0" destOrd="0" presId="urn:microsoft.com/office/officeart/2005/8/layout/hierarchy2"/>
    <dgm:cxn modelId="{32BB965A-32B9-49B0-BAA6-DECBC10208AD}" type="presParOf" srcId="{459A1DA2-07A8-49FE-8E49-85DAD5724708}" destId="{F40B6313-155A-4EA6-8149-DDA452B44E8D}" srcOrd="1" destOrd="0" presId="urn:microsoft.com/office/officeart/2005/8/layout/hierarchy2"/>
    <dgm:cxn modelId="{36CC6890-26E5-4CF8-B378-A62173A9AB41}" type="presParOf" srcId="{AF77B529-B97C-4CB0-95BE-0F489E485B04}" destId="{6CC789E7-C443-4BB4-895E-DCCEB51B9096}" srcOrd="4" destOrd="0" presId="urn:microsoft.com/office/officeart/2005/8/layout/hierarchy2"/>
    <dgm:cxn modelId="{5B316B98-10C8-4077-9896-7AB110DFF180}" type="presParOf" srcId="{6CC789E7-C443-4BB4-895E-DCCEB51B9096}" destId="{A9986455-F387-4E5F-B608-D529BB858EE3}" srcOrd="0" destOrd="0" presId="urn:microsoft.com/office/officeart/2005/8/layout/hierarchy2"/>
    <dgm:cxn modelId="{79563D89-C1E7-4C58-8EED-FABF41DA185D}" type="presParOf" srcId="{AF77B529-B97C-4CB0-95BE-0F489E485B04}" destId="{83461387-6F19-4F7D-98D5-241FE99CA288}" srcOrd="5" destOrd="0" presId="urn:microsoft.com/office/officeart/2005/8/layout/hierarchy2"/>
    <dgm:cxn modelId="{ECBB5317-6CDF-4096-8B66-D0C8F92ED51D}" type="presParOf" srcId="{83461387-6F19-4F7D-98D5-241FE99CA288}" destId="{22592632-7F38-4C97-BED4-8D64D2A9C3B9}" srcOrd="0" destOrd="0" presId="urn:microsoft.com/office/officeart/2005/8/layout/hierarchy2"/>
    <dgm:cxn modelId="{52700585-515C-4CCA-8F8F-5C767AFC3767}" type="presParOf" srcId="{83461387-6F19-4F7D-98D5-241FE99CA288}" destId="{A45D1421-38B9-43E7-977F-A50122C9B45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7A271259-4E45-4B79-887C-7D4E64C0F933}" type="doc">
      <dgm:prSet loTypeId="urn:microsoft.com/office/officeart/2005/8/layout/hierarchy5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9F8C53F8-86C3-4C2C-B5FD-0CE1241DF9B8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Gestão municipal transparente</a:t>
          </a:r>
          <a:endParaRPr lang="pt-BR" sz="1600" dirty="0">
            <a:solidFill>
              <a:schemeClr val="tx1"/>
            </a:solidFill>
          </a:endParaRPr>
        </a:p>
      </dgm:t>
    </dgm:pt>
    <dgm:pt modelId="{73197287-047E-4949-9C97-8CC705D0F3BA}" type="sibTrans" cxnId="{AC12C824-C15F-4BEA-B97F-A92B487C8A3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9B5F8529-7551-4317-8895-38DFDCD163AE}" type="parTrans" cxnId="{AC12C824-C15F-4BEA-B97F-A92B487C8A3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A05B783-2ED1-47B3-B998-A213525866B4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Melhorar a disponibilização e comunicação de informações municipais</a:t>
          </a:r>
        </a:p>
      </dgm:t>
    </dgm:pt>
    <dgm:pt modelId="{616FD6A9-C8FE-4CEA-80BA-D584F71BBB13}" type="sibTrans" cxnId="{19C8DB82-4501-4D40-A981-117C992142F6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B10EBC1-0092-4D48-9678-5EB14A576C9F}" type="parTrans" cxnId="{19C8DB82-4501-4D40-A981-117C992142F6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A136C0D-5C5A-4996-9684-79FD38C976CA}">
      <dgm:prSet phldrT="[Texto]" custT="1"/>
      <dgm:spPr>
        <a:solidFill>
          <a:srgbClr val="C5E0B4"/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Plano de comunicação e informação municipal</a:t>
          </a:r>
          <a:endParaRPr lang="pt-BR" sz="1600" dirty="0">
            <a:solidFill>
              <a:schemeClr val="tx1"/>
            </a:solidFill>
          </a:endParaRPr>
        </a:p>
      </dgm:t>
    </dgm:pt>
    <dgm:pt modelId="{4D0666D6-048C-4DA4-959B-886D0DFF8616}" type="sibTrans" cxnId="{7DF6D36D-B862-4FC8-B04B-CC52CFF39E8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CE58AF6F-3DE2-4C0B-9CAA-B0E485AA56B8}" type="parTrans" cxnId="{7DF6D36D-B862-4FC8-B04B-CC52CFF39E8F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038A764-5552-4A0D-B6A3-A951F1D00C44}">
      <dgm:prSet custT="1"/>
      <dgm:spPr>
        <a:solidFill>
          <a:srgbClr val="FFCC66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Cumprimento da transparência ativa (site, porta de transparência, acompanhamento de serviços, etc.) e passiva(prazos de resposta, SIC, acompanhamento de solicitações, etc.)</a:t>
          </a:r>
        </a:p>
      </dgm:t>
    </dgm:pt>
    <dgm:pt modelId="{72A164C6-4903-4D17-83D3-35747BDBCA65}" type="parTrans" cxnId="{E26C890C-29D0-4B8F-9F00-BBFDA2AA8022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F225205F-F5FC-45AF-856B-151BD770A16E}" type="sibTrans" cxnId="{E26C890C-29D0-4B8F-9F00-BBFDA2AA8022}">
      <dgm:prSet/>
      <dgm:spPr/>
      <dgm:t>
        <a:bodyPr/>
        <a:lstStyle/>
        <a:p>
          <a:endParaRPr lang="pt-BR"/>
        </a:p>
      </dgm:t>
    </dgm:pt>
    <dgm:pt modelId="{5BEE06AD-21FD-4968-8649-B7757BF8AF03}">
      <dgm:prSet custT="1"/>
      <dgm:spPr>
        <a:solidFill>
          <a:srgbClr val="33CCC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Integração dos dados da prefeitura em uma única plataforma</a:t>
          </a:r>
        </a:p>
      </dgm:t>
    </dgm:pt>
    <dgm:pt modelId="{68096D20-51D8-4F5D-81FA-029892076E7A}" type="parTrans" cxnId="{56BC47C7-5A89-4A93-80E5-446E5F7A85D0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68717618-15EB-4621-B5CF-0B2E821A5062}" type="sibTrans" cxnId="{56BC47C7-5A89-4A93-80E5-446E5F7A85D0}">
      <dgm:prSet/>
      <dgm:spPr/>
      <dgm:t>
        <a:bodyPr/>
        <a:lstStyle/>
        <a:p>
          <a:endParaRPr lang="pt-BR"/>
        </a:p>
      </dgm:t>
    </dgm:pt>
    <dgm:pt modelId="{98E84EC3-1184-4F5F-9EA3-12AF6D202E85}">
      <dgm:prSet custT="1"/>
      <dgm:spPr>
        <a:solidFill>
          <a:srgbClr val="8FAAD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Digitalização de todos os processos da prefeitura</a:t>
          </a:r>
        </a:p>
      </dgm:t>
    </dgm:pt>
    <dgm:pt modelId="{1E2D6CF9-01C8-44A1-8BD3-EF931E2360FE}" type="parTrans" cxnId="{623CF03D-1AE7-44A4-B1E3-72D7FD81B231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4CAA0C03-92D2-4B75-AE2F-103591B81E62}" type="sibTrans" cxnId="{623CF03D-1AE7-44A4-B1E3-72D7FD81B231}">
      <dgm:prSet/>
      <dgm:spPr/>
      <dgm:t>
        <a:bodyPr/>
        <a:lstStyle/>
        <a:p>
          <a:endParaRPr lang="pt-BR"/>
        </a:p>
      </dgm:t>
    </dgm:pt>
    <dgm:pt modelId="{5AAA2571-7EA2-4849-B986-4B5D1FDC9048}">
      <dgm:prSet custT="1"/>
      <dgm:spPr>
        <a:solidFill>
          <a:srgbClr val="33CCC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Ferramentas e meios de acesso a informação para o cidadão acessíveis a todas as faixas etárias e pessoas portadoras de deficiências</a:t>
          </a:r>
        </a:p>
      </dgm:t>
    </dgm:pt>
    <dgm:pt modelId="{DFEBFC65-9068-4C40-8E60-67921F4C3BA1}" type="parTrans" cxnId="{D0C632BA-4DDA-42C0-A307-04A5172795CF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22432B9B-E447-40E4-AC6C-1D86CB504AA0}" type="sibTrans" cxnId="{D0C632BA-4DDA-42C0-A307-04A5172795CF}">
      <dgm:prSet/>
      <dgm:spPr/>
      <dgm:t>
        <a:bodyPr/>
        <a:lstStyle/>
        <a:p>
          <a:endParaRPr lang="pt-BR"/>
        </a:p>
      </dgm:t>
    </dgm:pt>
    <dgm:pt modelId="{0C9FD425-A9FD-4AC1-B9C4-3EE61D07EAD1}">
      <dgm:prSet custT="1"/>
      <dgm:spPr>
        <a:solidFill>
          <a:srgbClr val="FFCC66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Pesquisas de satisfação com os usuários para monitoramento da qualidade do serviço</a:t>
          </a:r>
        </a:p>
      </dgm:t>
    </dgm:pt>
    <dgm:pt modelId="{3BA94FC0-4EA7-4F74-A8F9-552BAD488B04}" type="parTrans" cxnId="{FEFAD345-7680-4A43-85B0-9A34CEAA124C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8ECF4DC0-0EE7-416E-B3AC-14DB47B8F553}" type="sibTrans" cxnId="{FEFAD345-7680-4A43-85B0-9A34CEAA124C}">
      <dgm:prSet/>
      <dgm:spPr/>
      <dgm:t>
        <a:bodyPr/>
        <a:lstStyle/>
        <a:p>
          <a:endParaRPr lang="pt-BR"/>
        </a:p>
      </dgm:t>
    </dgm:pt>
    <dgm:pt modelId="{CDE39975-A309-49BF-9F6E-AA00BE55401A}">
      <dgm:prSet custT="1"/>
      <dgm:spPr>
        <a:solidFill>
          <a:srgbClr val="33CCC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Utilização de ferramentas integradas entre cidadão e prefeitura, foco na comunicação ágil e simplificada para resolução de problemas</a:t>
          </a:r>
        </a:p>
      </dgm:t>
    </dgm:pt>
    <dgm:pt modelId="{5D40D53E-1F8B-431A-A193-C9BD6EB1A88C}" type="parTrans" cxnId="{05E040EE-ACCF-4091-86A0-502DDF1A0225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3A5EAE6D-7A5B-4105-9EC2-6520DE0F0DF7}" type="sibTrans" cxnId="{05E040EE-ACCF-4091-86A0-502DDF1A0225}">
      <dgm:prSet/>
      <dgm:spPr/>
      <dgm:t>
        <a:bodyPr/>
        <a:lstStyle/>
        <a:p>
          <a:endParaRPr lang="pt-BR"/>
        </a:p>
      </dgm:t>
    </dgm:pt>
    <dgm:pt modelId="{9D017344-38F1-458E-81D5-12D21145A3E1}">
      <dgm:prSet custT="1"/>
      <dgm:spPr>
        <a:solidFill>
          <a:srgbClr val="33CCC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Parcerias com empresas privadas de monitoramento contínuo da cidade (</a:t>
          </a:r>
          <a:r>
            <a:rPr lang="pt-BR" sz="1600" dirty="0" err="1">
              <a:solidFill>
                <a:schemeClr val="tx1"/>
              </a:solidFill>
            </a:rPr>
            <a:t>ex</a:t>
          </a:r>
          <a:r>
            <a:rPr lang="pt-BR" sz="1600" dirty="0">
              <a:solidFill>
                <a:schemeClr val="tx1"/>
              </a:solidFill>
            </a:rPr>
            <a:t>: </a:t>
          </a:r>
          <a:r>
            <a:rPr lang="pt-BR" sz="1600" dirty="0" err="1">
              <a:solidFill>
                <a:schemeClr val="tx1"/>
              </a:solidFill>
            </a:rPr>
            <a:t>Intelicity</a:t>
          </a:r>
          <a:r>
            <a:rPr lang="pt-BR" sz="1600" dirty="0">
              <a:solidFill>
                <a:schemeClr val="tx1"/>
              </a:solidFill>
            </a:rPr>
            <a:t>)</a:t>
          </a:r>
        </a:p>
      </dgm:t>
    </dgm:pt>
    <dgm:pt modelId="{0592B317-7E0D-4109-A4E8-AFD24958F167}" type="parTrans" cxnId="{4B29FF05-C635-49C3-BC79-88E6A1252368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C4DD657D-E0B2-4982-B4D5-51819D806B48}" type="sibTrans" cxnId="{4B29FF05-C635-49C3-BC79-88E6A1252368}">
      <dgm:prSet/>
      <dgm:spPr/>
      <dgm:t>
        <a:bodyPr/>
        <a:lstStyle/>
        <a:p>
          <a:endParaRPr lang="pt-BR"/>
        </a:p>
      </dgm:t>
    </dgm:pt>
    <dgm:pt modelId="{5F254623-E408-4FCE-AA8D-3EBEA5D0497E}" type="pres">
      <dgm:prSet presAssocID="{7A271259-4E45-4B79-887C-7D4E64C0F933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4DF1E60-A527-41F3-9509-D5F1635F36AA}" type="pres">
      <dgm:prSet presAssocID="{7A271259-4E45-4B79-887C-7D4E64C0F933}" presName="hierFlow" presStyleCnt="0"/>
      <dgm:spPr/>
    </dgm:pt>
    <dgm:pt modelId="{0172C5F3-2F63-428A-A433-8FAC6F817B34}" type="pres">
      <dgm:prSet presAssocID="{7A271259-4E45-4B79-887C-7D4E64C0F933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B1544F35-34DE-4D91-BF9D-2A06B542216E}" type="pres">
      <dgm:prSet presAssocID="{9F8C53F8-86C3-4C2C-B5FD-0CE1241DF9B8}" presName="Name17" presStyleCnt="0"/>
      <dgm:spPr/>
    </dgm:pt>
    <dgm:pt modelId="{24047B6A-C38F-47DE-B914-AF3216E019EE}" type="pres">
      <dgm:prSet presAssocID="{9F8C53F8-86C3-4C2C-B5FD-0CE1241DF9B8}" presName="level1Shape" presStyleLbl="node0" presStyleIdx="0" presStyleCnt="1" custScaleX="149296" custScaleY="203405" custLinFactY="-38460" custLinFactNeighborX="26293" custLinFactNeighborY="-100000">
        <dgm:presLayoutVars>
          <dgm:chPref val="3"/>
        </dgm:presLayoutVars>
      </dgm:prSet>
      <dgm:spPr/>
    </dgm:pt>
    <dgm:pt modelId="{80AF9989-D551-4D92-8AB6-B24EFA01B3BD}" type="pres">
      <dgm:prSet presAssocID="{9F8C53F8-86C3-4C2C-B5FD-0CE1241DF9B8}" presName="hierChild2" presStyleCnt="0"/>
      <dgm:spPr/>
    </dgm:pt>
    <dgm:pt modelId="{B0331E39-1CD6-49AB-B5E2-269F5DFAA6DD}" type="pres">
      <dgm:prSet presAssocID="{6B10EBC1-0092-4D48-9678-5EB14A576C9F}" presName="Name25" presStyleLbl="parChTrans1D2" presStyleIdx="0" presStyleCnt="1"/>
      <dgm:spPr/>
    </dgm:pt>
    <dgm:pt modelId="{19C8103F-B0B7-4278-A8B3-043E1B110C20}" type="pres">
      <dgm:prSet presAssocID="{6B10EBC1-0092-4D48-9678-5EB14A576C9F}" presName="connTx" presStyleLbl="parChTrans1D2" presStyleIdx="0" presStyleCnt="1"/>
      <dgm:spPr/>
    </dgm:pt>
    <dgm:pt modelId="{A7F30F3B-6829-43EC-B38D-16AC5C662330}" type="pres">
      <dgm:prSet presAssocID="{7A05B783-2ED1-47B3-B998-A213525866B4}" presName="Name30" presStyleCnt="0"/>
      <dgm:spPr/>
    </dgm:pt>
    <dgm:pt modelId="{D96E137A-73DC-4C9E-ACFF-8B87A754E886}" type="pres">
      <dgm:prSet presAssocID="{7A05B783-2ED1-47B3-B998-A213525866B4}" presName="level2Shape" presStyleLbl="node2" presStyleIdx="0" presStyleCnt="1" custScaleX="136963" custScaleY="249825" custLinFactY="-37447" custLinFactNeighborX="15348" custLinFactNeighborY="-100000"/>
      <dgm:spPr/>
    </dgm:pt>
    <dgm:pt modelId="{19DD2816-5D93-4EFC-90A5-F64D68A1C426}" type="pres">
      <dgm:prSet presAssocID="{7A05B783-2ED1-47B3-B998-A213525866B4}" presName="hierChild3" presStyleCnt="0"/>
      <dgm:spPr/>
    </dgm:pt>
    <dgm:pt modelId="{F6634B17-2CCA-4B4F-A746-A1914788717C}" type="pres">
      <dgm:prSet presAssocID="{CE58AF6F-3DE2-4C0B-9CAA-B0E485AA56B8}" presName="Name25" presStyleLbl="parChTrans1D3" presStyleIdx="0" presStyleCnt="1"/>
      <dgm:spPr/>
    </dgm:pt>
    <dgm:pt modelId="{DDB3C6C5-AA1A-4CF0-B88F-4C882EFC92C6}" type="pres">
      <dgm:prSet presAssocID="{CE58AF6F-3DE2-4C0B-9CAA-B0E485AA56B8}" presName="connTx" presStyleLbl="parChTrans1D3" presStyleIdx="0" presStyleCnt="1"/>
      <dgm:spPr/>
    </dgm:pt>
    <dgm:pt modelId="{FA60CA65-E3A8-4B97-9CDC-4A6D2CD37EF6}" type="pres">
      <dgm:prSet presAssocID="{2A136C0D-5C5A-4996-9684-79FD38C976CA}" presName="Name30" presStyleCnt="0"/>
      <dgm:spPr/>
    </dgm:pt>
    <dgm:pt modelId="{A41FE352-BA3E-4470-A347-2341A57F5459}" type="pres">
      <dgm:prSet presAssocID="{2A136C0D-5C5A-4996-9684-79FD38C976CA}" presName="level2Shape" presStyleLbl="node3" presStyleIdx="0" presStyleCnt="1" custScaleX="148946" custScaleY="238165" custLinFactY="-36744" custLinFactNeighborX="5198" custLinFactNeighborY="-100000"/>
      <dgm:spPr/>
    </dgm:pt>
    <dgm:pt modelId="{69BCD4FF-FA72-442E-937D-49D3DE87D1EC}" type="pres">
      <dgm:prSet presAssocID="{2A136C0D-5C5A-4996-9684-79FD38C976CA}" presName="hierChild3" presStyleCnt="0"/>
      <dgm:spPr/>
    </dgm:pt>
    <dgm:pt modelId="{9B7DCA19-2777-421E-ACA0-D4BC669FF133}" type="pres">
      <dgm:prSet presAssocID="{72A164C6-4903-4D17-83D3-35747BDBCA65}" presName="Name25" presStyleLbl="parChTrans1D4" presStyleIdx="0" presStyleCnt="7"/>
      <dgm:spPr/>
    </dgm:pt>
    <dgm:pt modelId="{A47B7577-825D-4DC6-9D84-469404DDF320}" type="pres">
      <dgm:prSet presAssocID="{72A164C6-4903-4D17-83D3-35747BDBCA65}" presName="connTx" presStyleLbl="parChTrans1D4" presStyleIdx="0" presStyleCnt="7"/>
      <dgm:spPr/>
    </dgm:pt>
    <dgm:pt modelId="{A067B51C-62B6-4A69-BA2C-F2CAB09DAE0F}" type="pres">
      <dgm:prSet presAssocID="{5038A764-5552-4A0D-B6A3-A951F1D00C44}" presName="Name30" presStyleCnt="0"/>
      <dgm:spPr/>
    </dgm:pt>
    <dgm:pt modelId="{B1DF80B6-7C5E-4258-9C7C-ECF54813936C}" type="pres">
      <dgm:prSet presAssocID="{5038A764-5552-4A0D-B6A3-A951F1D00C44}" presName="level2Shape" presStyleLbl="node4" presStyleIdx="0" presStyleCnt="7" custScaleX="247627" custScaleY="155349" custLinFactY="-11362" custLinFactNeighborX="-664" custLinFactNeighborY="-100000"/>
      <dgm:spPr/>
    </dgm:pt>
    <dgm:pt modelId="{E41538B7-D9BE-4E5E-BB3A-657EAC4203A9}" type="pres">
      <dgm:prSet presAssocID="{5038A764-5552-4A0D-B6A3-A951F1D00C44}" presName="hierChild3" presStyleCnt="0"/>
      <dgm:spPr/>
    </dgm:pt>
    <dgm:pt modelId="{7E4DDA87-51CC-480B-B683-B6BC9E66F0DA}" type="pres">
      <dgm:prSet presAssocID="{68096D20-51D8-4F5D-81FA-029892076E7A}" presName="Name25" presStyleLbl="parChTrans1D4" presStyleIdx="1" presStyleCnt="7"/>
      <dgm:spPr/>
    </dgm:pt>
    <dgm:pt modelId="{F4628322-1EAB-4EED-AA89-ED06E437C64E}" type="pres">
      <dgm:prSet presAssocID="{68096D20-51D8-4F5D-81FA-029892076E7A}" presName="connTx" presStyleLbl="parChTrans1D4" presStyleIdx="1" presStyleCnt="7"/>
      <dgm:spPr/>
    </dgm:pt>
    <dgm:pt modelId="{D80BA688-DD09-4B57-9A0C-2876C4ECB379}" type="pres">
      <dgm:prSet presAssocID="{5BEE06AD-21FD-4968-8649-B7757BF8AF03}" presName="Name30" presStyleCnt="0"/>
      <dgm:spPr/>
    </dgm:pt>
    <dgm:pt modelId="{FC971ACA-EEBA-4DA2-9002-FDD1BBAE1564}" type="pres">
      <dgm:prSet presAssocID="{5BEE06AD-21FD-4968-8649-B7757BF8AF03}" presName="level2Shape" presStyleLbl="node4" presStyleIdx="1" presStyleCnt="7" custScaleX="247627" custScaleY="102670" custLinFactY="-3154" custLinFactNeighborX="24" custLinFactNeighborY="-100000"/>
      <dgm:spPr/>
    </dgm:pt>
    <dgm:pt modelId="{892DAA20-6990-4DC0-B73F-8EE910D075C5}" type="pres">
      <dgm:prSet presAssocID="{5BEE06AD-21FD-4968-8649-B7757BF8AF03}" presName="hierChild3" presStyleCnt="0"/>
      <dgm:spPr/>
    </dgm:pt>
    <dgm:pt modelId="{2DE30D05-703F-4C64-B8E0-B897F0F2DEE7}" type="pres">
      <dgm:prSet presAssocID="{1E2D6CF9-01C8-44A1-8BD3-EF931E2360FE}" presName="Name25" presStyleLbl="parChTrans1D4" presStyleIdx="2" presStyleCnt="7"/>
      <dgm:spPr/>
    </dgm:pt>
    <dgm:pt modelId="{CC179BE9-48FA-46FF-B147-75D3B43E49CE}" type="pres">
      <dgm:prSet presAssocID="{1E2D6CF9-01C8-44A1-8BD3-EF931E2360FE}" presName="connTx" presStyleLbl="parChTrans1D4" presStyleIdx="2" presStyleCnt="7"/>
      <dgm:spPr/>
    </dgm:pt>
    <dgm:pt modelId="{61C359E0-1A8E-4E0A-A9A5-5861CD0D3928}" type="pres">
      <dgm:prSet presAssocID="{98E84EC3-1184-4F5F-9EA3-12AF6D202E85}" presName="Name30" presStyleCnt="0"/>
      <dgm:spPr/>
    </dgm:pt>
    <dgm:pt modelId="{E42A46FE-DCFC-46FB-A0AD-F2D3A8133769}" type="pres">
      <dgm:prSet presAssocID="{98E84EC3-1184-4F5F-9EA3-12AF6D202E85}" presName="level2Shape" presStyleLbl="node4" presStyleIdx="2" presStyleCnt="7" custScaleX="247627" custScaleY="64523" custLinFactY="-7088" custLinFactNeighborX="76026" custLinFactNeighborY="-100000"/>
      <dgm:spPr/>
    </dgm:pt>
    <dgm:pt modelId="{C9E1D5FB-0706-448F-8DED-F898487AE48D}" type="pres">
      <dgm:prSet presAssocID="{98E84EC3-1184-4F5F-9EA3-12AF6D202E85}" presName="hierChild3" presStyleCnt="0"/>
      <dgm:spPr/>
    </dgm:pt>
    <dgm:pt modelId="{A004011E-8E63-45E3-B503-EA788E094704}" type="pres">
      <dgm:prSet presAssocID="{DFEBFC65-9068-4C40-8E60-67921F4C3BA1}" presName="Name25" presStyleLbl="parChTrans1D4" presStyleIdx="3" presStyleCnt="7"/>
      <dgm:spPr/>
    </dgm:pt>
    <dgm:pt modelId="{14E12170-0186-4628-B1BD-03918C0E905E}" type="pres">
      <dgm:prSet presAssocID="{DFEBFC65-9068-4C40-8E60-67921F4C3BA1}" presName="connTx" presStyleLbl="parChTrans1D4" presStyleIdx="3" presStyleCnt="7"/>
      <dgm:spPr/>
    </dgm:pt>
    <dgm:pt modelId="{43FA7392-9EC7-4BEF-8566-D26E2908AB28}" type="pres">
      <dgm:prSet presAssocID="{5AAA2571-7EA2-4849-B986-4B5D1FDC9048}" presName="Name30" presStyleCnt="0"/>
      <dgm:spPr/>
    </dgm:pt>
    <dgm:pt modelId="{048F87A2-E5A2-4C30-A95F-C2617AF565CD}" type="pres">
      <dgm:prSet presAssocID="{5AAA2571-7EA2-4849-B986-4B5D1FDC9048}" presName="level2Shape" presStyleLbl="node4" presStyleIdx="3" presStyleCnt="7" custScaleX="247627" custScaleY="125479" custLinFactNeighborX="76026" custLinFactNeighborY="-91700"/>
      <dgm:spPr/>
    </dgm:pt>
    <dgm:pt modelId="{9E9E8D62-2B6F-4779-AE32-797207528E8D}" type="pres">
      <dgm:prSet presAssocID="{5AAA2571-7EA2-4849-B986-4B5D1FDC9048}" presName="hierChild3" presStyleCnt="0"/>
      <dgm:spPr/>
    </dgm:pt>
    <dgm:pt modelId="{428A923B-310F-4BDF-A664-6CC90414ABE3}" type="pres">
      <dgm:prSet presAssocID="{3BA94FC0-4EA7-4F74-A8F9-552BAD488B04}" presName="Name25" presStyleLbl="parChTrans1D4" presStyleIdx="4" presStyleCnt="7"/>
      <dgm:spPr/>
    </dgm:pt>
    <dgm:pt modelId="{FF8CF2EC-FC29-4C14-AB13-FC2BAF933DAD}" type="pres">
      <dgm:prSet presAssocID="{3BA94FC0-4EA7-4F74-A8F9-552BAD488B04}" presName="connTx" presStyleLbl="parChTrans1D4" presStyleIdx="4" presStyleCnt="7"/>
      <dgm:spPr/>
    </dgm:pt>
    <dgm:pt modelId="{A12D2A99-E0B3-4415-A6CA-42E73B880EB7}" type="pres">
      <dgm:prSet presAssocID="{0C9FD425-A9FD-4AC1-B9C4-3EE61D07EAD1}" presName="Name30" presStyleCnt="0"/>
      <dgm:spPr/>
    </dgm:pt>
    <dgm:pt modelId="{A6ABC48C-A017-45C7-A08D-1885A46A3D23}" type="pres">
      <dgm:prSet presAssocID="{0C9FD425-A9FD-4AC1-B9C4-3EE61D07EAD1}" presName="level2Shape" presStyleLbl="node4" presStyleIdx="4" presStyleCnt="7" custScaleX="247627" custScaleY="107205" custLinFactNeighborX="76026" custLinFactNeighborY="-82129"/>
      <dgm:spPr/>
    </dgm:pt>
    <dgm:pt modelId="{A3998939-8BBF-41B1-88F5-5BEC4B0BE485}" type="pres">
      <dgm:prSet presAssocID="{0C9FD425-A9FD-4AC1-B9C4-3EE61D07EAD1}" presName="hierChild3" presStyleCnt="0"/>
      <dgm:spPr/>
    </dgm:pt>
    <dgm:pt modelId="{5E887E96-606A-4C38-A3B1-C584A0454DDC}" type="pres">
      <dgm:prSet presAssocID="{5D40D53E-1F8B-431A-A193-C9BD6EB1A88C}" presName="Name25" presStyleLbl="parChTrans1D4" presStyleIdx="5" presStyleCnt="7"/>
      <dgm:spPr/>
    </dgm:pt>
    <dgm:pt modelId="{FA7683E3-BAA9-4FCA-A369-4803CDF2F7EB}" type="pres">
      <dgm:prSet presAssocID="{5D40D53E-1F8B-431A-A193-C9BD6EB1A88C}" presName="connTx" presStyleLbl="parChTrans1D4" presStyleIdx="5" presStyleCnt="7"/>
      <dgm:spPr/>
    </dgm:pt>
    <dgm:pt modelId="{384A4264-A542-4E60-B520-0F1C4AF9C1B1}" type="pres">
      <dgm:prSet presAssocID="{CDE39975-A309-49BF-9F6E-AA00BE55401A}" presName="Name30" presStyleCnt="0"/>
      <dgm:spPr/>
    </dgm:pt>
    <dgm:pt modelId="{416B41E5-D68F-4278-9BC0-24428BBC87FF}" type="pres">
      <dgm:prSet presAssocID="{CDE39975-A309-49BF-9F6E-AA00BE55401A}" presName="level2Shape" presStyleLbl="node4" presStyleIdx="5" presStyleCnt="7" custScaleX="247627" custScaleY="153501" custLinFactNeighborX="76026" custLinFactNeighborY="-74180"/>
      <dgm:spPr/>
    </dgm:pt>
    <dgm:pt modelId="{AF3D3E8D-C498-4624-BB06-116CC02E8A82}" type="pres">
      <dgm:prSet presAssocID="{CDE39975-A309-49BF-9F6E-AA00BE55401A}" presName="hierChild3" presStyleCnt="0"/>
      <dgm:spPr/>
    </dgm:pt>
    <dgm:pt modelId="{723E9EDE-35FF-4A58-A3B2-4B83715102EB}" type="pres">
      <dgm:prSet presAssocID="{0592B317-7E0D-4109-A4E8-AFD24958F167}" presName="Name25" presStyleLbl="parChTrans1D4" presStyleIdx="6" presStyleCnt="7"/>
      <dgm:spPr/>
    </dgm:pt>
    <dgm:pt modelId="{23E28B51-A23A-4983-BAA3-55C06744DA29}" type="pres">
      <dgm:prSet presAssocID="{0592B317-7E0D-4109-A4E8-AFD24958F167}" presName="connTx" presStyleLbl="parChTrans1D4" presStyleIdx="6" presStyleCnt="7"/>
      <dgm:spPr/>
    </dgm:pt>
    <dgm:pt modelId="{8C55AFB3-35DE-4ACF-9BBA-DBBE213F8A86}" type="pres">
      <dgm:prSet presAssocID="{9D017344-38F1-458E-81D5-12D21145A3E1}" presName="Name30" presStyleCnt="0"/>
      <dgm:spPr/>
    </dgm:pt>
    <dgm:pt modelId="{1AFF5DA3-D2A6-45C4-BA3E-1F1586A10520}" type="pres">
      <dgm:prSet presAssocID="{9D017344-38F1-458E-81D5-12D21145A3E1}" presName="level2Shape" presStyleLbl="node4" presStyleIdx="6" presStyleCnt="7" custScaleX="247627" custScaleY="112856" custLinFactNeighborX="76026" custLinFactNeighborY="-78235"/>
      <dgm:spPr/>
    </dgm:pt>
    <dgm:pt modelId="{61EC7D56-0EA2-46CF-9444-C9C74DECD86F}" type="pres">
      <dgm:prSet presAssocID="{9D017344-38F1-458E-81D5-12D21145A3E1}" presName="hierChild3" presStyleCnt="0"/>
      <dgm:spPr/>
    </dgm:pt>
    <dgm:pt modelId="{B35A3072-4AB2-4DB1-AAE3-192485C8305A}" type="pres">
      <dgm:prSet presAssocID="{7A271259-4E45-4B79-887C-7D4E64C0F933}" presName="bgShapesFlow" presStyleCnt="0"/>
      <dgm:spPr/>
    </dgm:pt>
  </dgm:ptLst>
  <dgm:cxnLst>
    <dgm:cxn modelId="{C533A301-E0F8-4569-A076-0BF6861376F1}" type="presOf" srcId="{2A136C0D-5C5A-4996-9684-79FD38C976CA}" destId="{A41FE352-BA3E-4470-A347-2341A57F5459}" srcOrd="0" destOrd="0" presId="urn:microsoft.com/office/officeart/2005/8/layout/hierarchy5"/>
    <dgm:cxn modelId="{616B4405-ABF4-4B27-92BF-599602EBB4F4}" type="presOf" srcId="{9F8C53F8-86C3-4C2C-B5FD-0CE1241DF9B8}" destId="{24047B6A-C38F-47DE-B914-AF3216E019EE}" srcOrd="0" destOrd="0" presId="urn:microsoft.com/office/officeart/2005/8/layout/hierarchy5"/>
    <dgm:cxn modelId="{4B29FF05-C635-49C3-BC79-88E6A1252368}" srcId="{2A136C0D-5C5A-4996-9684-79FD38C976CA}" destId="{9D017344-38F1-458E-81D5-12D21145A3E1}" srcOrd="6" destOrd="0" parTransId="{0592B317-7E0D-4109-A4E8-AFD24958F167}" sibTransId="{C4DD657D-E0B2-4982-B4D5-51819D806B48}"/>
    <dgm:cxn modelId="{EF5EF309-64D8-4513-956F-DA8421F7BD44}" type="presOf" srcId="{1E2D6CF9-01C8-44A1-8BD3-EF931E2360FE}" destId="{2DE30D05-703F-4C64-B8E0-B897F0F2DEE7}" srcOrd="0" destOrd="0" presId="urn:microsoft.com/office/officeart/2005/8/layout/hierarchy5"/>
    <dgm:cxn modelId="{E26C890C-29D0-4B8F-9F00-BBFDA2AA8022}" srcId="{2A136C0D-5C5A-4996-9684-79FD38C976CA}" destId="{5038A764-5552-4A0D-B6A3-A951F1D00C44}" srcOrd="0" destOrd="0" parTransId="{72A164C6-4903-4D17-83D3-35747BDBCA65}" sibTransId="{F225205F-F5FC-45AF-856B-151BD770A16E}"/>
    <dgm:cxn modelId="{0258D30E-3CC7-404C-976D-A24F6D801117}" type="presOf" srcId="{5AAA2571-7EA2-4849-B986-4B5D1FDC9048}" destId="{048F87A2-E5A2-4C30-A95F-C2617AF565CD}" srcOrd="0" destOrd="0" presId="urn:microsoft.com/office/officeart/2005/8/layout/hierarchy5"/>
    <dgm:cxn modelId="{D3A0D41C-DB1E-4164-9C19-A582320B21FB}" type="presOf" srcId="{68096D20-51D8-4F5D-81FA-029892076E7A}" destId="{7E4DDA87-51CC-480B-B683-B6BC9E66F0DA}" srcOrd="0" destOrd="0" presId="urn:microsoft.com/office/officeart/2005/8/layout/hierarchy5"/>
    <dgm:cxn modelId="{1539E41E-015C-41BD-83D0-A8BF2AAA0438}" type="presOf" srcId="{1E2D6CF9-01C8-44A1-8BD3-EF931E2360FE}" destId="{CC179BE9-48FA-46FF-B147-75D3B43E49CE}" srcOrd="1" destOrd="0" presId="urn:microsoft.com/office/officeart/2005/8/layout/hierarchy5"/>
    <dgm:cxn modelId="{AC12C824-C15F-4BEA-B97F-A92B487C8A33}" srcId="{7A271259-4E45-4B79-887C-7D4E64C0F933}" destId="{9F8C53F8-86C3-4C2C-B5FD-0CE1241DF9B8}" srcOrd="0" destOrd="0" parTransId="{9B5F8529-7551-4317-8895-38DFDCD163AE}" sibTransId="{73197287-047E-4949-9C97-8CC705D0F3BA}"/>
    <dgm:cxn modelId="{14EF3433-062F-4FF2-B6D7-A0EF7F7133C3}" type="presOf" srcId="{0592B317-7E0D-4109-A4E8-AFD24958F167}" destId="{23E28B51-A23A-4983-BAA3-55C06744DA29}" srcOrd="1" destOrd="0" presId="urn:microsoft.com/office/officeart/2005/8/layout/hierarchy5"/>
    <dgm:cxn modelId="{8C268237-63E1-44CE-9ABE-25CEABE5169D}" type="presOf" srcId="{CDE39975-A309-49BF-9F6E-AA00BE55401A}" destId="{416B41E5-D68F-4278-9BC0-24428BBC87FF}" srcOrd="0" destOrd="0" presId="urn:microsoft.com/office/officeart/2005/8/layout/hierarchy5"/>
    <dgm:cxn modelId="{623CF03D-1AE7-44A4-B1E3-72D7FD81B231}" srcId="{2A136C0D-5C5A-4996-9684-79FD38C976CA}" destId="{98E84EC3-1184-4F5F-9EA3-12AF6D202E85}" srcOrd="2" destOrd="0" parTransId="{1E2D6CF9-01C8-44A1-8BD3-EF931E2360FE}" sibTransId="{4CAA0C03-92D2-4B75-AE2F-103591B81E62}"/>
    <dgm:cxn modelId="{FEFAD345-7680-4A43-85B0-9A34CEAA124C}" srcId="{2A136C0D-5C5A-4996-9684-79FD38C976CA}" destId="{0C9FD425-A9FD-4AC1-B9C4-3EE61D07EAD1}" srcOrd="4" destOrd="0" parTransId="{3BA94FC0-4EA7-4F74-A8F9-552BAD488B04}" sibTransId="{8ECF4DC0-0EE7-416E-B3AC-14DB47B8F553}"/>
    <dgm:cxn modelId="{13A4E269-87F9-4FA0-807E-10B231E7F4AB}" type="presOf" srcId="{72A164C6-4903-4D17-83D3-35747BDBCA65}" destId="{A47B7577-825D-4DC6-9D84-469404DDF320}" srcOrd="1" destOrd="0" presId="urn:microsoft.com/office/officeart/2005/8/layout/hierarchy5"/>
    <dgm:cxn modelId="{7DF6D36D-B862-4FC8-B04B-CC52CFF39E8F}" srcId="{7A05B783-2ED1-47B3-B998-A213525866B4}" destId="{2A136C0D-5C5A-4996-9684-79FD38C976CA}" srcOrd="0" destOrd="0" parTransId="{CE58AF6F-3DE2-4C0B-9CAA-B0E485AA56B8}" sibTransId="{4D0666D6-048C-4DA4-959B-886D0DFF8616}"/>
    <dgm:cxn modelId="{6DA9FB70-65C4-45F8-90C6-1DEEE3A63EE4}" type="presOf" srcId="{98E84EC3-1184-4F5F-9EA3-12AF6D202E85}" destId="{E42A46FE-DCFC-46FB-A0AD-F2D3A8133769}" srcOrd="0" destOrd="0" presId="urn:microsoft.com/office/officeart/2005/8/layout/hierarchy5"/>
    <dgm:cxn modelId="{C2435678-FF53-45EC-8935-7964F2FEAC80}" type="presOf" srcId="{DFEBFC65-9068-4C40-8E60-67921F4C3BA1}" destId="{A004011E-8E63-45E3-B503-EA788E094704}" srcOrd="0" destOrd="0" presId="urn:microsoft.com/office/officeart/2005/8/layout/hierarchy5"/>
    <dgm:cxn modelId="{214DDD58-9BFB-4F81-8AA9-5572D55FBC88}" type="presOf" srcId="{3BA94FC0-4EA7-4F74-A8F9-552BAD488B04}" destId="{FF8CF2EC-FC29-4C14-AB13-FC2BAF933DAD}" srcOrd="1" destOrd="0" presId="urn:microsoft.com/office/officeart/2005/8/layout/hierarchy5"/>
    <dgm:cxn modelId="{19C8DB82-4501-4D40-A981-117C992142F6}" srcId="{9F8C53F8-86C3-4C2C-B5FD-0CE1241DF9B8}" destId="{7A05B783-2ED1-47B3-B998-A213525866B4}" srcOrd="0" destOrd="0" parTransId="{6B10EBC1-0092-4D48-9678-5EB14A576C9F}" sibTransId="{616FD6A9-C8FE-4CEA-80BA-D584F71BBB13}"/>
    <dgm:cxn modelId="{47BEEF83-4ECA-4F1E-8F2B-44114FB5B008}" type="presOf" srcId="{0592B317-7E0D-4109-A4E8-AFD24958F167}" destId="{723E9EDE-35FF-4A58-A3B2-4B83715102EB}" srcOrd="0" destOrd="0" presId="urn:microsoft.com/office/officeart/2005/8/layout/hierarchy5"/>
    <dgm:cxn modelId="{79E5B68A-348D-4C52-97F7-5378BF60D1E0}" type="presOf" srcId="{5D40D53E-1F8B-431A-A193-C9BD6EB1A88C}" destId="{5E887E96-606A-4C38-A3B1-C584A0454DDC}" srcOrd="0" destOrd="0" presId="urn:microsoft.com/office/officeart/2005/8/layout/hierarchy5"/>
    <dgm:cxn modelId="{AB26F48A-8067-4998-A7CB-3B419DD12E24}" type="presOf" srcId="{3BA94FC0-4EA7-4F74-A8F9-552BAD488B04}" destId="{428A923B-310F-4BDF-A664-6CC90414ABE3}" srcOrd="0" destOrd="0" presId="urn:microsoft.com/office/officeart/2005/8/layout/hierarchy5"/>
    <dgm:cxn modelId="{09C0608D-D29D-4CD6-9AA4-6FF2BDEAA792}" type="presOf" srcId="{6B10EBC1-0092-4D48-9678-5EB14A576C9F}" destId="{19C8103F-B0B7-4278-A8B3-043E1B110C20}" srcOrd="1" destOrd="0" presId="urn:microsoft.com/office/officeart/2005/8/layout/hierarchy5"/>
    <dgm:cxn modelId="{82880B93-AC03-4CC1-8606-731CE5ECD63B}" type="presOf" srcId="{5BEE06AD-21FD-4968-8649-B7757BF8AF03}" destId="{FC971ACA-EEBA-4DA2-9002-FDD1BBAE1564}" srcOrd="0" destOrd="0" presId="urn:microsoft.com/office/officeart/2005/8/layout/hierarchy5"/>
    <dgm:cxn modelId="{E42266AC-235D-42D7-B501-0443D29D2C68}" type="presOf" srcId="{7A05B783-2ED1-47B3-B998-A213525866B4}" destId="{D96E137A-73DC-4C9E-ACFF-8B87A754E886}" srcOrd="0" destOrd="0" presId="urn:microsoft.com/office/officeart/2005/8/layout/hierarchy5"/>
    <dgm:cxn modelId="{6D7453B3-B428-42CF-BFEE-9707E6C27F6B}" type="presOf" srcId="{72A164C6-4903-4D17-83D3-35747BDBCA65}" destId="{9B7DCA19-2777-421E-ACA0-D4BC669FF133}" srcOrd="0" destOrd="0" presId="urn:microsoft.com/office/officeart/2005/8/layout/hierarchy5"/>
    <dgm:cxn modelId="{EDDB49B5-E7D7-49E8-AC5A-5946AD98E9BD}" type="presOf" srcId="{CE58AF6F-3DE2-4C0B-9CAA-B0E485AA56B8}" destId="{DDB3C6C5-AA1A-4CF0-B88F-4C882EFC92C6}" srcOrd="1" destOrd="0" presId="urn:microsoft.com/office/officeart/2005/8/layout/hierarchy5"/>
    <dgm:cxn modelId="{D0C632BA-4DDA-42C0-A307-04A5172795CF}" srcId="{2A136C0D-5C5A-4996-9684-79FD38C976CA}" destId="{5AAA2571-7EA2-4849-B986-4B5D1FDC9048}" srcOrd="3" destOrd="0" parTransId="{DFEBFC65-9068-4C40-8E60-67921F4C3BA1}" sibTransId="{22432B9B-E447-40E4-AC6C-1D86CB504AA0}"/>
    <dgm:cxn modelId="{2D15F2C1-E202-4B3D-97D8-C197C2FB3BF6}" type="presOf" srcId="{9D017344-38F1-458E-81D5-12D21145A3E1}" destId="{1AFF5DA3-D2A6-45C4-BA3E-1F1586A10520}" srcOrd="0" destOrd="0" presId="urn:microsoft.com/office/officeart/2005/8/layout/hierarchy5"/>
    <dgm:cxn modelId="{EC6F35C7-982E-437B-AF0F-4F0C4D7D8A8F}" type="presOf" srcId="{5D40D53E-1F8B-431A-A193-C9BD6EB1A88C}" destId="{FA7683E3-BAA9-4FCA-A369-4803CDF2F7EB}" srcOrd="1" destOrd="0" presId="urn:microsoft.com/office/officeart/2005/8/layout/hierarchy5"/>
    <dgm:cxn modelId="{56BC47C7-5A89-4A93-80E5-446E5F7A85D0}" srcId="{2A136C0D-5C5A-4996-9684-79FD38C976CA}" destId="{5BEE06AD-21FD-4968-8649-B7757BF8AF03}" srcOrd="1" destOrd="0" parTransId="{68096D20-51D8-4F5D-81FA-029892076E7A}" sibTransId="{68717618-15EB-4621-B5CF-0B2E821A5062}"/>
    <dgm:cxn modelId="{3846A5D5-13D6-4DD8-82AF-46944612E445}" type="presOf" srcId="{6B10EBC1-0092-4D48-9678-5EB14A576C9F}" destId="{B0331E39-1CD6-49AB-B5E2-269F5DFAA6DD}" srcOrd="0" destOrd="0" presId="urn:microsoft.com/office/officeart/2005/8/layout/hierarchy5"/>
    <dgm:cxn modelId="{A32951D6-2259-43F5-9F26-42D04E3B2E70}" type="presOf" srcId="{7A271259-4E45-4B79-887C-7D4E64C0F933}" destId="{5F254623-E408-4FCE-AA8D-3EBEA5D0497E}" srcOrd="0" destOrd="0" presId="urn:microsoft.com/office/officeart/2005/8/layout/hierarchy5"/>
    <dgm:cxn modelId="{08ED95E3-69E7-41EB-8334-BDD3B631436E}" type="presOf" srcId="{DFEBFC65-9068-4C40-8E60-67921F4C3BA1}" destId="{14E12170-0186-4628-B1BD-03918C0E905E}" srcOrd="1" destOrd="0" presId="urn:microsoft.com/office/officeart/2005/8/layout/hierarchy5"/>
    <dgm:cxn modelId="{B1A52BE7-D4C6-4DA1-958B-A24C1B534A94}" type="presOf" srcId="{0C9FD425-A9FD-4AC1-B9C4-3EE61D07EAD1}" destId="{A6ABC48C-A017-45C7-A08D-1885A46A3D23}" srcOrd="0" destOrd="0" presId="urn:microsoft.com/office/officeart/2005/8/layout/hierarchy5"/>
    <dgm:cxn modelId="{23AB92ED-AFE4-47AA-B56A-9449504B7412}" type="presOf" srcId="{5038A764-5552-4A0D-B6A3-A951F1D00C44}" destId="{B1DF80B6-7C5E-4258-9C7C-ECF54813936C}" srcOrd="0" destOrd="0" presId="urn:microsoft.com/office/officeart/2005/8/layout/hierarchy5"/>
    <dgm:cxn modelId="{05E040EE-ACCF-4091-86A0-502DDF1A0225}" srcId="{2A136C0D-5C5A-4996-9684-79FD38C976CA}" destId="{CDE39975-A309-49BF-9F6E-AA00BE55401A}" srcOrd="5" destOrd="0" parTransId="{5D40D53E-1F8B-431A-A193-C9BD6EB1A88C}" sibTransId="{3A5EAE6D-7A5B-4105-9EC2-6520DE0F0DF7}"/>
    <dgm:cxn modelId="{162751F0-D4F2-4271-BED0-6D0B0B58725F}" type="presOf" srcId="{CE58AF6F-3DE2-4C0B-9CAA-B0E485AA56B8}" destId="{F6634B17-2CCA-4B4F-A746-A1914788717C}" srcOrd="0" destOrd="0" presId="urn:microsoft.com/office/officeart/2005/8/layout/hierarchy5"/>
    <dgm:cxn modelId="{710225FE-55BA-4144-90B1-FAA86FE501CB}" type="presOf" srcId="{68096D20-51D8-4F5D-81FA-029892076E7A}" destId="{F4628322-1EAB-4EED-AA89-ED06E437C64E}" srcOrd="1" destOrd="0" presId="urn:microsoft.com/office/officeart/2005/8/layout/hierarchy5"/>
    <dgm:cxn modelId="{DB0DA53A-7377-4D78-AB01-8C36E086369C}" type="presParOf" srcId="{5F254623-E408-4FCE-AA8D-3EBEA5D0497E}" destId="{D4DF1E60-A527-41F3-9509-D5F1635F36AA}" srcOrd="0" destOrd="0" presId="urn:microsoft.com/office/officeart/2005/8/layout/hierarchy5"/>
    <dgm:cxn modelId="{4A2EFF5A-0231-4F50-A440-56EB6268A2A2}" type="presParOf" srcId="{D4DF1E60-A527-41F3-9509-D5F1635F36AA}" destId="{0172C5F3-2F63-428A-A433-8FAC6F817B34}" srcOrd="0" destOrd="0" presId="urn:microsoft.com/office/officeart/2005/8/layout/hierarchy5"/>
    <dgm:cxn modelId="{70683B22-B23F-46D6-A08E-A1B8D27970C6}" type="presParOf" srcId="{0172C5F3-2F63-428A-A433-8FAC6F817B34}" destId="{B1544F35-34DE-4D91-BF9D-2A06B542216E}" srcOrd="0" destOrd="0" presId="urn:microsoft.com/office/officeart/2005/8/layout/hierarchy5"/>
    <dgm:cxn modelId="{04F54467-7DC2-480F-8C8A-F605B9EB47FB}" type="presParOf" srcId="{B1544F35-34DE-4D91-BF9D-2A06B542216E}" destId="{24047B6A-C38F-47DE-B914-AF3216E019EE}" srcOrd="0" destOrd="0" presId="urn:microsoft.com/office/officeart/2005/8/layout/hierarchy5"/>
    <dgm:cxn modelId="{B4A6CE1C-1CCE-493B-8C09-85F9DBA1606D}" type="presParOf" srcId="{B1544F35-34DE-4D91-BF9D-2A06B542216E}" destId="{80AF9989-D551-4D92-8AB6-B24EFA01B3BD}" srcOrd="1" destOrd="0" presId="urn:microsoft.com/office/officeart/2005/8/layout/hierarchy5"/>
    <dgm:cxn modelId="{BC402BBA-2580-4901-A19A-4FE5876A38DF}" type="presParOf" srcId="{80AF9989-D551-4D92-8AB6-B24EFA01B3BD}" destId="{B0331E39-1CD6-49AB-B5E2-269F5DFAA6DD}" srcOrd="0" destOrd="0" presId="urn:microsoft.com/office/officeart/2005/8/layout/hierarchy5"/>
    <dgm:cxn modelId="{5B1F0EA3-8FEF-4E44-BCD6-8DAF951E6D7C}" type="presParOf" srcId="{B0331E39-1CD6-49AB-B5E2-269F5DFAA6DD}" destId="{19C8103F-B0B7-4278-A8B3-043E1B110C20}" srcOrd="0" destOrd="0" presId="urn:microsoft.com/office/officeart/2005/8/layout/hierarchy5"/>
    <dgm:cxn modelId="{0618E68F-87BA-481F-9CC8-4470A2E84A5E}" type="presParOf" srcId="{80AF9989-D551-4D92-8AB6-B24EFA01B3BD}" destId="{A7F30F3B-6829-43EC-B38D-16AC5C662330}" srcOrd="1" destOrd="0" presId="urn:microsoft.com/office/officeart/2005/8/layout/hierarchy5"/>
    <dgm:cxn modelId="{0E946BC0-E9A2-47EC-BB55-376999A20E1C}" type="presParOf" srcId="{A7F30F3B-6829-43EC-B38D-16AC5C662330}" destId="{D96E137A-73DC-4C9E-ACFF-8B87A754E886}" srcOrd="0" destOrd="0" presId="urn:microsoft.com/office/officeart/2005/8/layout/hierarchy5"/>
    <dgm:cxn modelId="{B7600F4B-97AB-405D-808C-D717DF03FA7D}" type="presParOf" srcId="{A7F30F3B-6829-43EC-B38D-16AC5C662330}" destId="{19DD2816-5D93-4EFC-90A5-F64D68A1C426}" srcOrd="1" destOrd="0" presId="urn:microsoft.com/office/officeart/2005/8/layout/hierarchy5"/>
    <dgm:cxn modelId="{D6932E75-6F99-4E96-A28C-BA52235617D3}" type="presParOf" srcId="{19DD2816-5D93-4EFC-90A5-F64D68A1C426}" destId="{F6634B17-2CCA-4B4F-A746-A1914788717C}" srcOrd="0" destOrd="0" presId="urn:microsoft.com/office/officeart/2005/8/layout/hierarchy5"/>
    <dgm:cxn modelId="{BA62CDFE-FF01-43EC-8C11-9D5728F1B766}" type="presParOf" srcId="{F6634B17-2CCA-4B4F-A746-A1914788717C}" destId="{DDB3C6C5-AA1A-4CF0-B88F-4C882EFC92C6}" srcOrd="0" destOrd="0" presId="urn:microsoft.com/office/officeart/2005/8/layout/hierarchy5"/>
    <dgm:cxn modelId="{F7E557E6-EA07-47DF-8E7A-08C141E96918}" type="presParOf" srcId="{19DD2816-5D93-4EFC-90A5-F64D68A1C426}" destId="{FA60CA65-E3A8-4B97-9CDC-4A6D2CD37EF6}" srcOrd="1" destOrd="0" presId="urn:microsoft.com/office/officeart/2005/8/layout/hierarchy5"/>
    <dgm:cxn modelId="{C01AD9C7-A44B-47E9-BF9C-DAFC6FEDB64D}" type="presParOf" srcId="{FA60CA65-E3A8-4B97-9CDC-4A6D2CD37EF6}" destId="{A41FE352-BA3E-4470-A347-2341A57F5459}" srcOrd="0" destOrd="0" presId="urn:microsoft.com/office/officeart/2005/8/layout/hierarchy5"/>
    <dgm:cxn modelId="{5284C257-5BAD-4768-93C4-A973908D7445}" type="presParOf" srcId="{FA60CA65-E3A8-4B97-9CDC-4A6D2CD37EF6}" destId="{69BCD4FF-FA72-442E-937D-49D3DE87D1EC}" srcOrd="1" destOrd="0" presId="urn:microsoft.com/office/officeart/2005/8/layout/hierarchy5"/>
    <dgm:cxn modelId="{84A5A993-E015-412E-ABFA-CC8D3E44CAD0}" type="presParOf" srcId="{69BCD4FF-FA72-442E-937D-49D3DE87D1EC}" destId="{9B7DCA19-2777-421E-ACA0-D4BC669FF133}" srcOrd="0" destOrd="0" presId="urn:microsoft.com/office/officeart/2005/8/layout/hierarchy5"/>
    <dgm:cxn modelId="{5BFD4DE2-A223-4C37-BA7D-4AB644E1E766}" type="presParOf" srcId="{9B7DCA19-2777-421E-ACA0-D4BC669FF133}" destId="{A47B7577-825D-4DC6-9D84-469404DDF320}" srcOrd="0" destOrd="0" presId="urn:microsoft.com/office/officeart/2005/8/layout/hierarchy5"/>
    <dgm:cxn modelId="{CC35D801-6D10-46EE-99B4-D7ACC9C9C2B5}" type="presParOf" srcId="{69BCD4FF-FA72-442E-937D-49D3DE87D1EC}" destId="{A067B51C-62B6-4A69-BA2C-F2CAB09DAE0F}" srcOrd="1" destOrd="0" presId="urn:microsoft.com/office/officeart/2005/8/layout/hierarchy5"/>
    <dgm:cxn modelId="{59EB847B-C2BE-4283-84D2-F705B4D781BC}" type="presParOf" srcId="{A067B51C-62B6-4A69-BA2C-F2CAB09DAE0F}" destId="{B1DF80B6-7C5E-4258-9C7C-ECF54813936C}" srcOrd="0" destOrd="0" presId="urn:microsoft.com/office/officeart/2005/8/layout/hierarchy5"/>
    <dgm:cxn modelId="{24C8F508-19FA-4F8A-BD42-7F205FA4456E}" type="presParOf" srcId="{A067B51C-62B6-4A69-BA2C-F2CAB09DAE0F}" destId="{E41538B7-D9BE-4E5E-BB3A-657EAC4203A9}" srcOrd="1" destOrd="0" presId="urn:microsoft.com/office/officeart/2005/8/layout/hierarchy5"/>
    <dgm:cxn modelId="{D431245D-6B15-49A9-B1ED-B23DD4688ECF}" type="presParOf" srcId="{69BCD4FF-FA72-442E-937D-49D3DE87D1EC}" destId="{7E4DDA87-51CC-480B-B683-B6BC9E66F0DA}" srcOrd="2" destOrd="0" presId="urn:microsoft.com/office/officeart/2005/8/layout/hierarchy5"/>
    <dgm:cxn modelId="{304722DC-9F2A-49BA-B306-5BA21B583FB5}" type="presParOf" srcId="{7E4DDA87-51CC-480B-B683-B6BC9E66F0DA}" destId="{F4628322-1EAB-4EED-AA89-ED06E437C64E}" srcOrd="0" destOrd="0" presId="urn:microsoft.com/office/officeart/2005/8/layout/hierarchy5"/>
    <dgm:cxn modelId="{F10BB03A-6B38-4291-B9B1-026C3DC2CA4C}" type="presParOf" srcId="{69BCD4FF-FA72-442E-937D-49D3DE87D1EC}" destId="{D80BA688-DD09-4B57-9A0C-2876C4ECB379}" srcOrd="3" destOrd="0" presId="urn:microsoft.com/office/officeart/2005/8/layout/hierarchy5"/>
    <dgm:cxn modelId="{1DE544F3-FB9D-4E33-BF8F-512A7EB27396}" type="presParOf" srcId="{D80BA688-DD09-4B57-9A0C-2876C4ECB379}" destId="{FC971ACA-EEBA-4DA2-9002-FDD1BBAE1564}" srcOrd="0" destOrd="0" presId="urn:microsoft.com/office/officeart/2005/8/layout/hierarchy5"/>
    <dgm:cxn modelId="{2FA4A399-B045-47C4-9A34-61F62CC2A4D4}" type="presParOf" srcId="{D80BA688-DD09-4B57-9A0C-2876C4ECB379}" destId="{892DAA20-6990-4DC0-B73F-8EE910D075C5}" srcOrd="1" destOrd="0" presId="urn:microsoft.com/office/officeart/2005/8/layout/hierarchy5"/>
    <dgm:cxn modelId="{A570DC27-3B8C-45F3-8156-C5A1A8EE08AC}" type="presParOf" srcId="{69BCD4FF-FA72-442E-937D-49D3DE87D1EC}" destId="{2DE30D05-703F-4C64-B8E0-B897F0F2DEE7}" srcOrd="4" destOrd="0" presId="urn:microsoft.com/office/officeart/2005/8/layout/hierarchy5"/>
    <dgm:cxn modelId="{CD97BCA1-8FFF-4D81-A055-62677B9A078C}" type="presParOf" srcId="{2DE30D05-703F-4C64-B8E0-B897F0F2DEE7}" destId="{CC179BE9-48FA-46FF-B147-75D3B43E49CE}" srcOrd="0" destOrd="0" presId="urn:microsoft.com/office/officeart/2005/8/layout/hierarchy5"/>
    <dgm:cxn modelId="{269A1896-66F5-4CE5-BD08-EDAA60626DEC}" type="presParOf" srcId="{69BCD4FF-FA72-442E-937D-49D3DE87D1EC}" destId="{61C359E0-1A8E-4E0A-A9A5-5861CD0D3928}" srcOrd="5" destOrd="0" presId="urn:microsoft.com/office/officeart/2005/8/layout/hierarchy5"/>
    <dgm:cxn modelId="{2465DE53-A552-4674-A56E-6FF2550AD154}" type="presParOf" srcId="{61C359E0-1A8E-4E0A-A9A5-5861CD0D3928}" destId="{E42A46FE-DCFC-46FB-A0AD-F2D3A8133769}" srcOrd="0" destOrd="0" presId="urn:microsoft.com/office/officeart/2005/8/layout/hierarchy5"/>
    <dgm:cxn modelId="{CF74125D-64FD-4DB9-B14B-50159D849C72}" type="presParOf" srcId="{61C359E0-1A8E-4E0A-A9A5-5861CD0D3928}" destId="{C9E1D5FB-0706-448F-8DED-F898487AE48D}" srcOrd="1" destOrd="0" presId="urn:microsoft.com/office/officeart/2005/8/layout/hierarchy5"/>
    <dgm:cxn modelId="{3FE9C690-F807-4DDD-B8B9-4967747BB1CB}" type="presParOf" srcId="{69BCD4FF-FA72-442E-937D-49D3DE87D1EC}" destId="{A004011E-8E63-45E3-B503-EA788E094704}" srcOrd="6" destOrd="0" presId="urn:microsoft.com/office/officeart/2005/8/layout/hierarchy5"/>
    <dgm:cxn modelId="{386E5C60-8A36-44C4-92D9-D3B4E4917A91}" type="presParOf" srcId="{A004011E-8E63-45E3-B503-EA788E094704}" destId="{14E12170-0186-4628-B1BD-03918C0E905E}" srcOrd="0" destOrd="0" presId="urn:microsoft.com/office/officeart/2005/8/layout/hierarchy5"/>
    <dgm:cxn modelId="{E049F312-8F53-4A59-AD91-E4C4F32B1CC3}" type="presParOf" srcId="{69BCD4FF-FA72-442E-937D-49D3DE87D1EC}" destId="{43FA7392-9EC7-4BEF-8566-D26E2908AB28}" srcOrd="7" destOrd="0" presId="urn:microsoft.com/office/officeart/2005/8/layout/hierarchy5"/>
    <dgm:cxn modelId="{CB14B198-908A-4FFA-A76D-7D6A48E2AA76}" type="presParOf" srcId="{43FA7392-9EC7-4BEF-8566-D26E2908AB28}" destId="{048F87A2-E5A2-4C30-A95F-C2617AF565CD}" srcOrd="0" destOrd="0" presId="urn:microsoft.com/office/officeart/2005/8/layout/hierarchy5"/>
    <dgm:cxn modelId="{D8C3597C-54BF-4D87-8251-255AFF79D417}" type="presParOf" srcId="{43FA7392-9EC7-4BEF-8566-D26E2908AB28}" destId="{9E9E8D62-2B6F-4779-AE32-797207528E8D}" srcOrd="1" destOrd="0" presId="urn:microsoft.com/office/officeart/2005/8/layout/hierarchy5"/>
    <dgm:cxn modelId="{ED19CF80-BCA3-45C2-AEB6-E7F11F8098A6}" type="presParOf" srcId="{69BCD4FF-FA72-442E-937D-49D3DE87D1EC}" destId="{428A923B-310F-4BDF-A664-6CC90414ABE3}" srcOrd="8" destOrd="0" presId="urn:microsoft.com/office/officeart/2005/8/layout/hierarchy5"/>
    <dgm:cxn modelId="{03B8FF65-17D8-42F1-8D42-E31A654AAD25}" type="presParOf" srcId="{428A923B-310F-4BDF-A664-6CC90414ABE3}" destId="{FF8CF2EC-FC29-4C14-AB13-FC2BAF933DAD}" srcOrd="0" destOrd="0" presId="urn:microsoft.com/office/officeart/2005/8/layout/hierarchy5"/>
    <dgm:cxn modelId="{6DEDA980-1B6E-499F-AF4B-48E2B8A2C7C0}" type="presParOf" srcId="{69BCD4FF-FA72-442E-937D-49D3DE87D1EC}" destId="{A12D2A99-E0B3-4415-A6CA-42E73B880EB7}" srcOrd="9" destOrd="0" presId="urn:microsoft.com/office/officeart/2005/8/layout/hierarchy5"/>
    <dgm:cxn modelId="{33B47D7E-1B6B-490B-93DD-17D5827B0FEF}" type="presParOf" srcId="{A12D2A99-E0B3-4415-A6CA-42E73B880EB7}" destId="{A6ABC48C-A017-45C7-A08D-1885A46A3D23}" srcOrd="0" destOrd="0" presId="urn:microsoft.com/office/officeart/2005/8/layout/hierarchy5"/>
    <dgm:cxn modelId="{E90B1A87-8029-47DB-9451-12C441FEFEF7}" type="presParOf" srcId="{A12D2A99-E0B3-4415-A6CA-42E73B880EB7}" destId="{A3998939-8BBF-41B1-88F5-5BEC4B0BE485}" srcOrd="1" destOrd="0" presId="urn:microsoft.com/office/officeart/2005/8/layout/hierarchy5"/>
    <dgm:cxn modelId="{8097701A-B260-45BC-B8A6-00507A40D819}" type="presParOf" srcId="{69BCD4FF-FA72-442E-937D-49D3DE87D1EC}" destId="{5E887E96-606A-4C38-A3B1-C584A0454DDC}" srcOrd="10" destOrd="0" presId="urn:microsoft.com/office/officeart/2005/8/layout/hierarchy5"/>
    <dgm:cxn modelId="{8DF3801A-3810-4DF8-983E-BD96F415666D}" type="presParOf" srcId="{5E887E96-606A-4C38-A3B1-C584A0454DDC}" destId="{FA7683E3-BAA9-4FCA-A369-4803CDF2F7EB}" srcOrd="0" destOrd="0" presId="urn:microsoft.com/office/officeart/2005/8/layout/hierarchy5"/>
    <dgm:cxn modelId="{AB5138A5-0DFD-478A-AB64-E3D9F2DF01F7}" type="presParOf" srcId="{69BCD4FF-FA72-442E-937D-49D3DE87D1EC}" destId="{384A4264-A542-4E60-B520-0F1C4AF9C1B1}" srcOrd="11" destOrd="0" presId="urn:microsoft.com/office/officeart/2005/8/layout/hierarchy5"/>
    <dgm:cxn modelId="{8F0C7995-8723-477D-ACE8-7F7B3F271ECB}" type="presParOf" srcId="{384A4264-A542-4E60-B520-0F1C4AF9C1B1}" destId="{416B41E5-D68F-4278-9BC0-24428BBC87FF}" srcOrd="0" destOrd="0" presId="urn:microsoft.com/office/officeart/2005/8/layout/hierarchy5"/>
    <dgm:cxn modelId="{529AB83B-7EC5-49CC-B146-A62E00EFE199}" type="presParOf" srcId="{384A4264-A542-4E60-B520-0F1C4AF9C1B1}" destId="{AF3D3E8D-C498-4624-BB06-116CC02E8A82}" srcOrd="1" destOrd="0" presId="urn:microsoft.com/office/officeart/2005/8/layout/hierarchy5"/>
    <dgm:cxn modelId="{5F7EADBB-0919-4C18-BD2E-2F3EDA24AB5A}" type="presParOf" srcId="{69BCD4FF-FA72-442E-937D-49D3DE87D1EC}" destId="{723E9EDE-35FF-4A58-A3B2-4B83715102EB}" srcOrd="12" destOrd="0" presId="urn:microsoft.com/office/officeart/2005/8/layout/hierarchy5"/>
    <dgm:cxn modelId="{BF624C2B-D316-4B7D-A864-E8DA9144113C}" type="presParOf" srcId="{723E9EDE-35FF-4A58-A3B2-4B83715102EB}" destId="{23E28B51-A23A-4983-BAA3-55C06744DA29}" srcOrd="0" destOrd="0" presId="urn:microsoft.com/office/officeart/2005/8/layout/hierarchy5"/>
    <dgm:cxn modelId="{22A2DC2B-6C0B-49AC-8C8F-0168ADC1247E}" type="presParOf" srcId="{69BCD4FF-FA72-442E-937D-49D3DE87D1EC}" destId="{8C55AFB3-35DE-4ACF-9BBA-DBBE213F8A86}" srcOrd="13" destOrd="0" presId="urn:microsoft.com/office/officeart/2005/8/layout/hierarchy5"/>
    <dgm:cxn modelId="{26DAEDBD-DFC6-482D-9484-EF83A3B5A52B}" type="presParOf" srcId="{8C55AFB3-35DE-4ACF-9BBA-DBBE213F8A86}" destId="{1AFF5DA3-D2A6-45C4-BA3E-1F1586A10520}" srcOrd="0" destOrd="0" presId="urn:microsoft.com/office/officeart/2005/8/layout/hierarchy5"/>
    <dgm:cxn modelId="{0DA59D01-0360-449F-AADC-5A8606989F60}" type="presParOf" srcId="{8C55AFB3-35DE-4ACF-9BBA-DBBE213F8A86}" destId="{61EC7D56-0EA2-46CF-9444-C9C74DECD86F}" srcOrd="1" destOrd="0" presId="urn:microsoft.com/office/officeart/2005/8/layout/hierarchy5"/>
    <dgm:cxn modelId="{C5C6EE48-2EB1-41FB-A9DC-6AF7FB38EF3F}" type="presParOf" srcId="{5F254623-E408-4FCE-AA8D-3EBEA5D0497E}" destId="{B35A3072-4AB2-4DB1-AAE3-192485C8305A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A271259-4E45-4B79-887C-7D4E64C0F933}" type="doc">
      <dgm:prSet loTypeId="urn:microsoft.com/office/officeart/2005/8/layout/hierarchy5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9F8C53F8-86C3-4C2C-B5FD-0CE1241DF9B8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Gestão e manutenção dos Planos Municipais</a:t>
          </a:r>
          <a:endParaRPr lang="pt-BR" sz="1600" dirty="0">
            <a:solidFill>
              <a:schemeClr val="tx1"/>
            </a:solidFill>
          </a:endParaRPr>
        </a:p>
      </dgm:t>
    </dgm:pt>
    <dgm:pt modelId="{73197287-047E-4949-9C97-8CC705D0F3BA}" type="sibTrans" cxnId="{AC12C824-C15F-4BEA-B97F-A92B487C8A3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9B5F8529-7551-4317-8895-38DFDCD163AE}" type="parTrans" cxnId="{AC12C824-C15F-4BEA-B97F-A92B487C8A3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A05B783-2ED1-47B3-B998-A213525866B4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Atingir as metas estabelecidas pelos planos</a:t>
          </a:r>
        </a:p>
      </dgm:t>
    </dgm:pt>
    <dgm:pt modelId="{616FD6A9-C8FE-4CEA-80BA-D584F71BBB13}" type="sibTrans" cxnId="{19C8DB82-4501-4D40-A981-117C992142F6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B10EBC1-0092-4D48-9678-5EB14A576C9F}" type="parTrans" cxnId="{19C8DB82-4501-4D40-A981-117C992142F6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A136C0D-5C5A-4996-9684-79FD38C976CA}">
      <dgm:prSet phldrT="[Texto]" custT="1"/>
      <dgm:spPr>
        <a:solidFill>
          <a:srgbClr val="C5E0B4"/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Monitoramento dos planos</a:t>
          </a:r>
          <a:endParaRPr lang="pt-BR" sz="1600" dirty="0">
            <a:solidFill>
              <a:schemeClr val="tx1"/>
            </a:solidFill>
          </a:endParaRPr>
        </a:p>
      </dgm:t>
    </dgm:pt>
    <dgm:pt modelId="{4D0666D6-048C-4DA4-959B-886D0DFF8616}" type="sibTrans" cxnId="{7DF6D36D-B862-4FC8-B04B-CC52CFF39E8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CE58AF6F-3DE2-4C0B-9CAA-B0E485AA56B8}" type="parTrans" cxnId="{7DF6D36D-B862-4FC8-B04B-CC52CFF39E8F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F148AD7E-F265-455C-9476-EB8801A902F0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Criação/ Atualização de planos setoriais necessários </a:t>
          </a:r>
        </a:p>
      </dgm:t>
    </dgm:pt>
    <dgm:pt modelId="{669A2E64-3227-4A08-93E5-45B3F561C938}" type="parTrans" cxnId="{3C0FCA78-557D-412E-8E97-6DAC157851CD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A35E31CE-69ED-4CA9-AB11-C4A5E9B5EB25}" type="sibTrans" cxnId="{3C0FCA78-557D-412E-8E97-6DAC157851CD}">
      <dgm:prSet/>
      <dgm:spPr/>
      <dgm:t>
        <a:bodyPr/>
        <a:lstStyle/>
        <a:p>
          <a:endParaRPr lang="pt-BR"/>
        </a:p>
      </dgm:t>
    </dgm:pt>
    <dgm:pt modelId="{76E95606-3C84-4C17-A59E-CF31C44DE7D6}">
      <dgm:prSet phldrT="[Texto]" custT="1"/>
      <dgm:spPr>
        <a:solidFill>
          <a:srgbClr val="C5E0B4"/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Comunicação </a:t>
          </a:r>
          <a:endParaRPr lang="pt-BR" sz="1600" dirty="0">
            <a:solidFill>
              <a:schemeClr val="tx1"/>
            </a:solidFill>
          </a:endParaRPr>
        </a:p>
      </dgm:t>
    </dgm:pt>
    <dgm:pt modelId="{1D132897-E55E-475C-9ABF-658BCF09675E}" type="parTrans" cxnId="{64A2326B-47AF-49BD-823C-48BA8A56084C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7AB98644-88D9-4A7B-A3C8-53F66DFEFBB9}" type="sibTrans" cxnId="{64A2326B-47AF-49BD-823C-48BA8A56084C}">
      <dgm:prSet/>
      <dgm:spPr/>
      <dgm:t>
        <a:bodyPr/>
        <a:lstStyle/>
        <a:p>
          <a:endParaRPr lang="pt-BR"/>
        </a:p>
      </dgm:t>
    </dgm:pt>
    <dgm:pt modelId="{99EA7338-987C-4F35-BA88-16121B471F7B}">
      <dgm:prSet phldrT="[Texto]" custT="1"/>
      <dgm:spPr>
        <a:solidFill>
          <a:srgbClr val="C5E0B4"/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Execução</a:t>
          </a:r>
          <a:endParaRPr lang="pt-BR" sz="1600" dirty="0">
            <a:solidFill>
              <a:schemeClr val="tx1"/>
            </a:solidFill>
          </a:endParaRPr>
        </a:p>
      </dgm:t>
    </dgm:pt>
    <dgm:pt modelId="{CB87DBCA-DC43-46B5-B4FB-9C871796F4F4}" type="parTrans" cxnId="{E8A05733-D7CA-4DD5-8496-42D169C8B639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F8EB106F-43F4-46DD-A9AE-9AA7CB62502B}" type="sibTrans" cxnId="{E8A05733-D7CA-4DD5-8496-42D169C8B639}">
      <dgm:prSet/>
      <dgm:spPr/>
      <dgm:t>
        <a:bodyPr/>
        <a:lstStyle/>
        <a:p>
          <a:endParaRPr lang="pt-BR"/>
        </a:p>
      </dgm:t>
    </dgm:pt>
    <dgm:pt modelId="{4FC7D323-62AF-4D4D-8D15-9BF3D1F7994D}">
      <dgm:prSet custT="1"/>
      <dgm:spPr>
        <a:solidFill>
          <a:srgbClr val="C5E0B4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Criar os planos previstos</a:t>
          </a:r>
        </a:p>
      </dgm:t>
    </dgm:pt>
    <dgm:pt modelId="{67C512D3-9F65-46A9-BB75-F78B5D76265C}" type="parTrans" cxnId="{66380654-C623-4DA4-ABE7-BA9A9162BBFE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368780ED-8977-4FFE-A327-4A1979D3DFE5}" type="sibTrans" cxnId="{66380654-C623-4DA4-ABE7-BA9A9162BBFE}">
      <dgm:prSet/>
      <dgm:spPr/>
      <dgm:t>
        <a:bodyPr/>
        <a:lstStyle/>
        <a:p>
          <a:endParaRPr lang="pt-BR"/>
        </a:p>
      </dgm:t>
    </dgm:pt>
    <dgm:pt modelId="{471D9A7C-6A93-4B9B-9FD8-41A5591D5484}">
      <dgm:prSet custT="1"/>
      <dgm:spPr>
        <a:solidFill>
          <a:srgbClr val="FFE699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Verificar demanda de novos planos para os temas setoriais </a:t>
          </a:r>
        </a:p>
      </dgm:t>
    </dgm:pt>
    <dgm:pt modelId="{D901F9CA-5FBF-48BB-A5B2-8E9FD4D4F64D}" type="parTrans" cxnId="{C1CD5B44-079C-461B-B997-65DC643D1D69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46C912BA-F661-48CE-ACE0-156D65D8933B}" type="sibTrans" cxnId="{C1CD5B44-079C-461B-B997-65DC643D1D69}">
      <dgm:prSet/>
      <dgm:spPr/>
      <dgm:t>
        <a:bodyPr/>
        <a:lstStyle/>
        <a:p>
          <a:endParaRPr lang="pt-BR"/>
        </a:p>
      </dgm:t>
    </dgm:pt>
    <dgm:pt modelId="{635DB89A-9CD0-4D85-AD87-52F1BACD1193}">
      <dgm:prSet custT="1"/>
      <dgm:spPr>
        <a:solidFill>
          <a:srgbClr val="8FAAD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Acompanhamento de indicadores</a:t>
          </a:r>
        </a:p>
      </dgm:t>
    </dgm:pt>
    <dgm:pt modelId="{5B3A35EE-5213-41BF-9779-CA1797F6A313}" type="parTrans" cxnId="{7BC42D04-FA7F-4BD0-94A1-D17376F80C2D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D4ED5E82-D79E-460D-A836-260B40036A01}" type="sibTrans" cxnId="{7BC42D04-FA7F-4BD0-94A1-D17376F80C2D}">
      <dgm:prSet/>
      <dgm:spPr/>
      <dgm:t>
        <a:bodyPr/>
        <a:lstStyle/>
        <a:p>
          <a:endParaRPr lang="pt-BR"/>
        </a:p>
      </dgm:t>
    </dgm:pt>
    <dgm:pt modelId="{2237012F-5251-44CE-A889-FC34E1912E5D}">
      <dgm:prSet custT="1"/>
      <dgm:spPr>
        <a:solidFill>
          <a:srgbClr val="8FAAD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Execução de Relatórios periódicos</a:t>
          </a:r>
        </a:p>
      </dgm:t>
    </dgm:pt>
    <dgm:pt modelId="{623BD547-15D7-49F3-872B-62D8EC482BC9}" type="parTrans" cxnId="{1ADFCF03-FE9A-40F8-B2B3-0A134662FF78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8001825E-6258-4C7A-B022-2ADBE6E1058F}" type="sibTrans" cxnId="{1ADFCF03-FE9A-40F8-B2B3-0A134662FF78}">
      <dgm:prSet/>
      <dgm:spPr/>
      <dgm:t>
        <a:bodyPr/>
        <a:lstStyle/>
        <a:p>
          <a:endParaRPr lang="pt-BR"/>
        </a:p>
      </dgm:t>
    </dgm:pt>
    <dgm:pt modelId="{75D05785-6112-4214-9EEE-AFA6CB71075B}">
      <dgm:prSet custT="1"/>
      <dgm:spPr>
        <a:solidFill>
          <a:srgbClr val="8FAAD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Plataforma exclusiva para o Plano com dados atualizados</a:t>
          </a:r>
        </a:p>
      </dgm:t>
    </dgm:pt>
    <dgm:pt modelId="{E317FC33-51B9-4833-A64E-7DFDB211C3E7}" type="parTrans" cxnId="{444B550C-7B74-49E9-A915-27A8A91FB1C4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829D6018-841E-434A-8693-FCBFA1A4321A}" type="sibTrans" cxnId="{444B550C-7B74-49E9-A915-27A8A91FB1C4}">
      <dgm:prSet/>
      <dgm:spPr/>
      <dgm:t>
        <a:bodyPr/>
        <a:lstStyle/>
        <a:p>
          <a:endParaRPr lang="pt-BR"/>
        </a:p>
      </dgm:t>
    </dgm:pt>
    <dgm:pt modelId="{8A13BED8-8B09-4B38-97DC-EC17229CED1B}">
      <dgm:prSet custT="1"/>
      <dgm:spPr>
        <a:solidFill>
          <a:srgbClr val="8FAAD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Divulgação dos resultados </a:t>
          </a:r>
        </a:p>
      </dgm:t>
    </dgm:pt>
    <dgm:pt modelId="{8BDC9AED-3A7F-4556-B0F5-11C0E93705C8}" type="parTrans" cxnId="{02425927-FF6E-450A-A006-D5AD136E2EBB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97BB9D15-E2B6-4A73-A54B-CEEB0BA00E01}" type="sibTrans" cxnId="{02425927-FF6E-450A-A006-D5AD136E2EBB}">
      <dgm:prSet/>
      <dgm:spPr/>
      <dgm:t>
        <a:bodyPr/>
        <a:lstStyle/>
        <a:p>
          <a:endParaRPr lang="pt-BR"/>
        </a:p>
      </dgm:t>
    </dgm:pt>
    <dgm:pt modelId="{D776A7E5-46ED-4A4D-9360-D3E4C4C65381}">
      <dgm:prSet custT="1"/>
      <dgm:spPr>
        <a:solidFill>
          <a:srgbClr val="8FAAD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Diálogo com a população por meio de pesquisas e assembleias</a:t>
          </a:r>
        </a:p>
      </dgm:t>
    </dgm:pt>
    <dgm:pt modelId="{BC177BB5-AEF7-400C-A200-14C28323D195}" type="parTrans" cxnId="{F67C5F71-16F7-438E-9473-831FA3F1CAF8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27F62691-790B-4505-A0D6-D7CD5768C49A}" type="sibTrans" cxnId="{F67C5F71-16F7-438E-9473-831FA3F1CAF8}">
      <dgm:prSet/>
      <dgm:spPr/>
      <dgm:t>
        <a:bodyPr/>
        <a:lstStyle/>
        <a:p>
          <a:endParaRPr lang="pt-BR"/>
        </a:p>
      </dgm:t>
    </dgm:pt>
    <dgm:pt modelId="{1822C2A1-F79D-4780-9A6A-89CD1A89C0EB}">
      <dgm:prSet custT="1"/>
      <dgm:spPr>
        <a:solidFill>
          <a:srgbClr val="8FAAD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Organização de forma didática dos dados para a população</a:t>
          </a:r>
        </a:p>
      </dgm:t>
    </dgm:pt>
    <dgm:pt modelId="{96D20DA3-A327-44D4-98F9-A8C04272475D}" type="parTrans" cxnId="{E059ED2E-AE43-471C-B313-F3861C35FF1A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4A8C0832-D5CB-4343-8437-90D4320F3A7A}" type="sibTrans" cxnId="{E059ED2E-AE43-471C-B313-F3861C35FF1A}">
      <dgm:prSet/>
      <dgm:spPr/>
      <dgm:t>
        <a:bodyPr/>
        <a:lstStyle/>
        <a:p>
          <a:endParaRPr lang="pt-BR"/>
        </a:p>
      </dgm:t>
    </dgm:pt>
    <dgm:pt modelId="{341F9D1A-E1B5-464C-BAA6-D0884A586F1A}">
      <dgm:prSet custT="1"/>
      <dgm:spPr>
        <a:solidFill>
          <a:srgbClr val="8FAAD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Criar comissões focadas na execução dos planos</a:t>
          </a:r>
        </a:p>
      </dgm:t>
    </dgm:pt>
    <dgm:pt modelId="{8F283109-4614-45E2-9183-2DB9B7207DE9}" type="parTrans" cxnId="{3002A2FA-76B0-442D-A6C4-4E084426CC67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69860BE6-481A-4B08-A762-301FDCE73E12}" type="sibTrans" cxnId="{3002A2FA-76B0-442D-A6C4-4E084426CC67}">
      <dgm:prSet/>
      <dgm:spPr/>
      <dgm:t>
        <a:bodyPr/>
        <a:lstStyle/>
        <a:p>
          <a:endParaRPr lang="pt-BR"/>
        </a:p>
      </dgm:t>
    </dgm:pt>
    <dgm:pt modelId="{5F254623-E408-4FCE-AA8D-3EBEA5D0497E}" type="pres">
      <dgm:prSet presAssocID="{7A271259-4E45-4B79-887C-7D4E64C0F933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4DF1E60-A527-41F3-9509-D5F1635F36AA}" type="pres">
      <dgm:prSet presAssocID="{7A271259-4E45-4B79-887C-7D4E64C0F933}" presName="hierFlow" presStyleCnt="0"/>
      <dgm:spPr/>
    </dgm:pt>
    <dgm:pt modelId="{0172C5F3-2F63-428A-A433-8FAC6F817B34}" type="pres">
      <dgm:prSet presAssocID="{7A271259-4E45-4B79-887C-7D4E64C0F933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B1544F35-34DE-4D91-BF9D-2A06B542216E}" type="pres">
      <dgm:prSet presAssocID="{9F8C53F8-86C3-4C2C-B5FD-0CE1241DF9B8}" presName="Name17" presStyleCnt="0"/>
      <dgm:spPr/>
    </dgm:pt>
    <dgm:pt modelId="{24047B6A-C38F-47DE-B914-AF3216E019EE}" type="pres">
      <dgm:prSet presAssocID="{9F8C53F8-86C3-4C2C-B5FD-0CE1241DF9B8}" presName="level1Shape" presStyleLbl="node0" presStyleIdx="0" presStyleCnt="1" custScaleX="105343" custScaleY="193616" custLinFactNeighborX="-27590" custLinFactNeighborY="-33416">
        <dgm:presLayoutVars>
          <dgm:chPref val="3"/>
        </dgm:presLayoutVars>
      </dgm:prSet>
      <dgm:spPr/>
    </dgm:pt>
    <dgm:pt modelId="{80AF9989-D551-4D92-8AB6-B24EFA01B3BD}" type="pres">
      <dgm:prSet presAssocID="{9F8C53F8-86C3-4C2C-B5FD-0CE1241DF9B8}" presName="hierChild2" presStyleCnt="0"/>
      <dgm:spPr/>
    </dgm:pt>
    <dgm:pt modelId="{B0331E39-1CD6-49AB-B5E2-269F5DFAA6DD}" type="pres">
      <dgm:prSet presAssocID="{6B10EBC1-0092-4D48-9678-5EB14A576C9F}" presName="Name25" presStyleLbl="parChTrans1D2" presStyleIdx="0" presStyleCnt="2"/>
      <dgm:spPr/>
    </dgm:pt>
    <dgm:pt modelId="{19C8103F-B0B7-4278-A8B3-043E1B110C20}" type="pres">
      <dgm:prSet presAssocID="{6B10EBC1-0092-4D48-9678-5EB14A576C9F}" presName="connTx" presStyleLbl="parChTrans1D2" presStyleIdx="0" presStyleCnt="2"/>
      <dgm:spPr/>
    </dgm:pt>
    <dgm:pt modelId="{A7F30F3B-6829-43EC-B38D-16AC5C662330}" type="pres">
      <dgm:prSet presAssocID="{7A05B783-2ED1-47B3-B998-A213525866B4}" presName="Name30" presStyleCnt="0"/>
      <dgm:spPr/>
    </dgm:pt>
    <dgm:pt modelId="{D96E137A-73DC-4C9E-ACFF-8B87A754E886}" type="pres">
      <dgm:prSet presAssocID="{7A05B783-2ED1-47B3-B998-A213525866B4}" presName="level2Shape" presStyleLbl="node2" presStyleIdx="0" presStyleCnt="2" custScaleX="102301" custScaleY="155921" custLinFactNeighborX="-26024" custLinFactNeighborY="65036"/>
      <dgm:spPr/>
    </dgm:pt>
    <dgm:pt modelId="{19DD2816-5D93-4EFC-90A5-F64D68A1C426}" type="pres">
      <dgm:prSet presAssocID="{7A05B783-2ED1-47B3-B998-A213525866B4}" presName="hierChild3" presStyleCnt="0"/>
      <dgm:spPr/>
    </dgm:pt>
    <dgm:pt modelId="{F6634B17-2CCA-4B4F-A746-A1914788717C}" type="pres">
      <dgm:prSet presAssocID="{CE58AF6F-3DE2-4C0B-9CAA-B0E485AA56B8}" presName="Name25" presStyleLbl="parChTrans1D3" presStyleIdx="0" presStyleCnt="5"/>
      <dgm:spPr/>
    </dgm:pt>
    <dgm:pt modelId="{DDB3C6C5-AA1A-4CF0-B88F-4C882EFC92C6}" type="pres">
      <dgm:prSet presAssocID="{CE58AF6F-3DE2-4C0B-9CAA-B0E485AA56B8}" presName="connTx" presStyleLbl="parChTrans1D3" presStyleIdx="0" presStyleCnt="5"/>
      <dgm:spPr/>
    </dgm:pt>
    <dgm:pt modelId="{FA60CA65-E3A8-4B97-9CDC-4A6D2CD37EF6}" type="pres">
      <dgm:prSet presAssocID="{2A136C0D-5C5A-4996-9684-79FD38C976CA}" presName="Name30" presStyleCnt="0"/>
      <dgm:spPr/>
    </dgm:pt>
    <dgm:pt modelId="{A41FE352-BA3E-4470-A347-2341A57F5459}" type="pres">
      <dgm:prSet presAssocID="{2A136C0D-5C5A-4996-9684-79FD38C976CA}" presName="level2Shape" presStyleLbl="node3" presStyleIdx="0" presStyleCnt="5" custScaleX="111877" custScaleY="120402" custLinFactY="11691" custLinFactNeighborX="-11632" custLinFactNeighborY="100000"/>
      <dgm:spPr/>
    </dgm:pt>
    <dgm:pt modelId="{69BCD4FF-FA72-442E-937D-49D3DE87D1EC}" type="pres">
      <dgm:prSet presAssocID="{2A136C0D-5C5A-4996-9684-79FD38C976CA}" presName="hierChild3" presStyleCnt="0"/>
      <dgm:spPr/>
    </dgm:pt>
    <dgm:pt modelId="{68B0761B-2767-4A2C-BE11-91398F7FCF77}" type="pres">
      <dgm:prSet presAssocID="{5B3A35EE-5213-41BF-9779-CA1797F6A313}" presName="Name25" presStyleLbl="parChTrans1D4" presStyleIdx="0" presStyleCnt="7"/>
      <dgm:spPr/>
    </dgm:pt>
    <dgm:pt modelId="{21D7E180-0D18-4C1D-9484-8BB75AC6CF4B}" type="pres">
      <dgm:prSet presAssocID="{5B3A35EE-5213-41BF-9779-CA1797F6A313}" presName="connTx" presStyleLbl="parChTrans1D4" presStyleIdx="0" presStyleCnt="7"/>
      <dgm:spPr/>
    </dgm:pt>
    <dgm:pt modelId="{4AE934C6-08CD-41AF-B27D-8AB34FA7968A}" type="pres">
      <dgm:prSet presAssocID="{635DB89A-9CD0-4D85-AD87-52F1BACD1193}" presName="Name30" presStyleCnt="0"/>
      <dgm:spPr/>
    </dgm:pt>
    <dgm:pt modelId="{DDB519F1-B70E-416D-BD26-54DBF614C346}" type="pres">
      <dgm:prSet presAssocID="{635DB89A-9CD0-4D85-AD87-52F1BACD1193}" presName="level2Shape" presStyleLbl="node4" presStyleIdx="0" presStyleCnt="7" custScaleX="201012" custScaleY="73361" custLinFactNeighborX="10128" custLinFactNeighborY="15286"/>
      <dgm:spPr/>
    </dgm:pt>
    <dgm:pt modelId="{47C18149-B0AB-4189-B3FE-61E33E717080}" type="pres">
      <dgm:prSet presAssocID="{635DB89A-9CD0-4D85-AD87-52F1BACD1193}" presName="hierChild3" presStyleCnt="0"/>
      <dgm:spPr/>
    </dgm:pt>
    <dgm:pt modelId="{07E40F59-B174-4953-A553-C54DCC11E7F2}" type="pres">
      <dgm:prSet presAssocID="{623BD547-15D7-49F3-872B-62D8EC482BC9}" presName="Name25" presStyleLbl="parChTrans1D4" presStyleIdx="1" presStyleCnt="7"/>
      <dgm:spPr/>
    </dgm:pt>
    <dgm:pt modelId="{508593E5-802E-4CC8-A4BD-5F3AA5C602AE}" type="pres">
      <dgm:prSet presAssocID="{623BD547-15D7-49F3-872B-62D8EC482BC9}" presName="connTx" presStyleLbl="parChTrans1D4" presStyleIdx="1" presStyleCnt="7"/>
      <dgm:spPr/>
    </dgm:pt>
    <dgm:pt modelId="{91126160-A09C-4CEC-8D51-409B42B37D15}" type="pres">
      <dgm:prSet presAssocID="{2237012F-5251-44CE-A889-FC34E1912E5D}" presName="Name30" presStyleCnt="0"/>
      <dgm:spPr/>
    </dgm:pt>
    <dgm:pt modelId="{0EA3EBF8-16ED-4B3E-82AC-CE41D8078FDD}" type="pres">
      <dgm:prSet presAssocID="{2237012F-5251-44CE-A889-FC34E1912E5D}" presName="level2Shape" presStyleLbl="node4" presStyleIdx="1" presStyleCnt="7" custScaleX="201012" custScaleY="73361" custLinFactNeighborX="10128" custLinFactNeighborY="15286"/>
      <dgm:spPr/>
    </dgm:pt>
    <dgm:pt modelId="{2700B8CA-9976-4EC8-BACE-94933A01107C}" type="pres">
      <dgm:prSet presAssocID="{2237012F-5251-44CE-A889-FC34E1912E5D}" presName="hierChild3" presStyleCnt="0"/>
      <dgm:spPr/>
    </dgm:pt>
    <dgm:pt modelId="{82481DF2-FD2B-4D0F-9C08-CDDA6D61D1D3}" type="pres">
      <dgm:prSet presAssocID="{1D132897-E55E-475C-9ABF-658BCF09675E}" presName="Name25" presStyleLbl="parChTrans1D3" presStyleIdx="1" presStyleCnt="5"/>
      <dgm:spPr/>
    </dgm:pt>
    <dgm:pt modelId="{F317232D-7B7D-4D78-90F9-B3A19EB89EC7}" type="pres">
      <dgm:prSet presAssocID="{1D132897-E55E-475C-9ABF-658BCF09675E}" presName="connTx" presStyleLbl="parChTrans1D3" presStyleIdx="1" presStyleCnt="5"/>
      <dgm:spPr/>
    </dgm:pt>
    <dgm:pt modelId="{D43C50A4-6214-4446-9083-4924F7F79EB3}" type="pres">
      <dgm:prSet presAssocID="{76E95606-3C84-4C17-A59E-CF31C44DE7D6}" presName="Name30" presStyleCnt="0"/>
      <dgm:spPr/>
    </dgm:pt>
    <dgm:pt modelId="{775ACD80-0A2B-43A5-848C-371126F7A2E7}" type="pres">
      <dgm:prSet presAssocID="{76E95606-3C84-4C17-A59E-CF31C44DE7D6}" presName="level2Shape" presStyleLbl="node3" presStyleIdx="1" presStyleCnt="5" custScaleX="111877" custScaleY="120402" custLinFactNeighborX="-12785" custLinFactNeighborY="-14694"/>
      <dgm:spPr/>
    </dgm:pt>
    <dgm:pt modelId="{FCE8E997-1B41-4ACE-B57D-D0FC6AF5DFD6}" type="pres">
      <dgm:prSet presAssocID="{76E95606-3C84-4C17-A59E-CF31C44DE7D6}" presName="hierChild3" presStyleCnt="0"/>
      <dgm:spPr/>
    </dgm:pt>
    <dgm:pt modelId="{85B537CD-1F12-4B61-8864-EA22496D8F0E}" type="pres">
      <dgm:prSet presAssocID="{E317FC33-51B9-4833-A64E-7DFDB211C3E7}" presName="Name25" presStyleLbl="parChTrans1D4" presStyleIdx="2" presStyleCnt="7"/>
      <dgm:spPr/>
    </dgm:pt>
    <dgm:pt modelId="{9343BF8C-502A-48DC-870A-AB26F6A8115D}" type="pres">
      <dgm:prSet presAssocID="{E317FC33-51B9-4833-A64E-7DFDB211C3E7}" presName="connTx" presStyleLbl="parChTrans1D4" presStyleIdx="2" presStyleCnt="7"/>
      <dgm:spPr/>
    </dgm:pt>
    <dgm:pt modelId="{369DD5B9-E43D-416F-B321-BC5162F98071}" type="pres">
      <dgm:prSet presAssocID="{75D05785-6112-4214-9EEE-AFA6CB71075B}" presName="Name30" presStyleCnt="0"/>
      <dgm:spPr/>
    </dgm:pt>
    <dgm:pt modelId="{C6D7020D-84EE-4917-AD60-58AD4C4DEEB7}" type="pres">
      <dgm:prSet presAssocID="{75D05785-6112-4214-9EEE-AFA6CB71075B}" presName="level2Shape" presStyleLbl="node4" presStyleIdx="2" presStyleCnt="7" custScaleX="201012" custScaleY="99215" custLinFactNeighborX="10128" custLinFactNeighborY="15286"/>
      <dgm:spPr/>
    </dgm:pt>
    <dgm:pt modelId="{E86D6F1B-49CA-40C6-B025-71F52A8F3682}" type="pres">
      <dgm:prSet presAssocID="{75D05785-6112-4214-9EEE-AFA6CB71075B}" presName="hierChild3" presStyleCnt="0"/>
      <dgm:spPr/>
    </dgm:pt>
    <dgm:pt modelId="{DDC3A6D2-CAF3-4E8F-9BA4-64AE520DBB5B}" type="pres">
      <dgm:prSet presAssocID="{8BDC9AED-3A7F-4556-B0F5-11C0E93705C8}" presName="Name25" presStyleLbl="parChTrans1D4" presStyleIdx="3" presStyleCnt="7"/>
      <dgm:spPr/>
    </dgm:pt>
    <dgm:pt modelId="{C62AE4AE-5CAA-4334-BB1A-1CD868212536}" type="pres">
      <dgm:prSet presAssocID="{8BDC9AED-3A7F-4556-B0F5-11C0E93705C8}" presName="connTx" presStyleLbl="parChTrans1D4" presStyleIdx="3" presStyleCnt="7"/>
      <dgm:spPr/>
    </dgm:pt>
    <dgm:pt modelId="{8AB04651-C883-48DB-B5EF-CEFE4CEE62D7}" type="pres">
      <dgm:prSet presAssocID="{8A13BED8-8B09-4B38-97DC-EC17229CED1B}" presName="Name30" presStyleCnt="0"/>
      <dgm:spPr/>
    </dgm:pt>
    <dgm:pt modelId="{B0EBC904-1006-468B-A5A5-0D12FD420C99}" type="pres">
      <dgm:prSet presAssocID="{8A13BED8-8B09-4B38-97DC-EC17229CED1B}" presName="level2Shape" presStyleLbl="node4" presStyleIdx="3" presStyleCnt="7" custScaleX="201012" custScaleY="73361" custLinFactNeighborX="10128" custLinFactNeighborY="15286"/>
      <dgm:spPr/>
    </dgm:pt>
    <dgm:pt modelId="{51125B5E-2B08-4131-BFE3-2A655DB058DE}" type="pres">
      <dgm:prSet presAssocID="{8A13BED8-8B09-4B38-97DC-EC17229CED1B}" presName="hierChild3" presStyleCnt="0"/>
      <dgm:spPr/>
    </dgm:pt>
    <dgm:pt modelId="{E839CBE7-13EC-4527-93EE-B38A56228781}" type="pres">
      <dgm:prSet presAssocID="{BC177BB5-AEF7-400C-A200-14C28323D195}" presName="Name25" presStyleLbl="parChTrans1D4" presStyleIdx="4" presStyleCnt="7"/>
      <dgm:spPr/>
    </dgm:pt>
    <dgm:pt modelId="{9A2BB52C-C1F9-4253-98C5-CE2FC0757077}" type="pres">
      <dgm:prSet presAssocID="{BC177BB5-AEF7-400C-A200-14C28323D195}" presName="connTx" presStyleLbl="parChTrans1D4" presStyleIdx="4" presStyleCnt="7"/>
      <dgm:spPr/>
    </dgm:pt>
    <dgm:pt modelId="{C8C0E464-3811-4F40-9473-474BF2830047}" type="pres">
      <dgm:prSet presAssocID="{D776A7E5-46ED-4A4D-9360-D3E4C4C65381}" presName="Name30" presStyleCnt="0"/>
      <dgm:spPr/>
    </dgm:pt>
    <dgm:pt modelId="{D41FA469-5D35-4D80-82F7-668AEA895D3A}" type="pres">
      <dgm:prSet presAssocID="{D776A7E5-46ED-4A4D-9360-D3E4C4C65381}" presName="level2Shape" presStyleLbl="node4" presStyleIdx="4" presStyleCnt="7" custScaleX="201012" custScaleY="73361" custLinFactNeighborX="10128" custLinFactNeighborY="15286"/>
      <dgm:spPr/>
    </dgm:pt>
    <dgm:pt modelId="{08C20EF3-E1FB-4A84-A69A-EFF2ECDBBE37}" type="pres">
      <dgm:prSet presAssocID="{D776A7E5-46ED-4A4D-9360-D3E4C4C65381}" presName="hierChild3" presStyleCnt="0"/>
      <dgm:spPr/>
    </dgm:pt>
    <dgm:pt modelId="{6E8216C0-E843-4E7C-AAF1-93BFD3C444B0}" type="pres">
      <dgm:prSet presAssocID="{96D20DA3-A327-44D4-98F9-A8C04272475D}" presName="Name25" presStyleLbl="parChTrans1D4" presStyleIdx="5" presStyleCnt="7"/>
      <dgm:spPr/>
    </dgm:pt>
    <dgm:pt modelId="{BC9675E9-BB59-44C0-AA0D-63AC08F2AFB8}" type="pres">
      <dgm:prSet presAssocID="{96D20DA3-A327-44D4-98F9-A8C04272475D}" presName="connTx" presStyleLbl="parChTrans1D4" presStyleIdx="5" presStyleCnt="7"/>
      <dgm:spPr/>
    </dgm:pt>
    <dgm:pt modelId="{CDDE4C6F-B107-4AFB-8EA9-87B79F059859}" type="pres">
      <dgm:prSet presAssocID="{1822C2A1-F79D-4780-9A6A-89CD1A89C0EB}" presName="Name30" presStyleCnt="0"/>
      <dgm:spPr/>
    </dgm:pt>
    <dgm:pt modelId="{79913CBB-6A1D-45D9-82F6-354940E119E1}" type="pres">
      <dgm:prSet presAssocID="{1822C2A1-F79D-4780-9A6A-89CD1A89C0EB}" presName="level2Shape" presStyleLbl="node4" presStyleIdx="5" presStyleCnt="7" custScaleX="201012" custScaleY="73361" custLinFactNeighborX="10128" custLinFactNeighborY="15286"/>
      <dgm:spPr/>
    </dgm:pt>
    <dgm:pt modelId="{BA29FE40-1219-4BD5-B318-002979C29F8B}" type="pres">
      <dgm:prSet presAssocID="{1822C2A1-F79D-4780-9A6A-89CD1A89C0EB}" presName="hierChild3" presStyleCnt="0"/>
      <dgm:spPr/>
    </dgm:pt>
    <dgm:pt modelId="{8651501D-2EF9-4BD1-85B1-0A0D48DD83B3}" type="pres">
      <dgm:prSet presAssocID="{CB87DBCA-DC43-46B5-B4FB-9C871796F4F4}" presName="Name25" presStyleLbl="parChTrans1D3" presStyleIdx="2" presStyleCnt="5"/>
      <dgm:spPr/>
    </dgm:pt>
    <dgm:pt modelId="{9509B5DA-3D78-4B79-9292-D6D7041FD6E8}" type="pres">
      <dgm:prSet presAssocID="{CB87DBCA-DC43-46B5-B4FB-9C871796F4F4}" presName="connTx" presStyleLbl="parChTrans1D3" presStyleIdx="2" presStyleCnt="5"/>
      <dgm:spPr/>
    </dgm:pt>
    <dgm:pt modelId="{5C7419AC-CB7F-43CE-9592-549F1D16EB3F}" type="pres">
      <dgm:prSet presAssocID="{99EA7338-987C-4F35-BA88-16121B471F7B}" presName="Name30" presStyleCnt="0"/>
      <dgm:spPr/>
    </dgm:pt>
    <dgm:pt modelId="{D4EA85AE-18D7-4576-83C8-352329BB141C}" type="pres">
      <dgm:prSet presAssocID="{99EA7338-987C-4F35-BA88-16121B471F7B}" presName="level2Shape" presStyleLbl="node3" presStyleIdx="2" presStyleCnt="5" custScaleX="111877" custScaleY="120402" custLinFactY="-12853" custLinFactNeighborX="-11465" custLinFactNeighborY="-100000"/>
      <dgm:spPr/>
    </dgm:pt>
    <dgm:pt modelId="{4A28E1AD-B963-4DBD-8BB7-734BFAAA2426}" type="pres">
      <dgm:prSet presAssocID="{99EA7338-987C-4F35-BA88-16121B471F7B}" presName="hierChild3" presStyleCnt="0"/>
      <dgm:spPr/>
    </dgm:pt>
    <dgm:pt modelId="{DC894889-6E99-45F6-95AA-D28E3F0CE53E}" type="pres">
      <dgm:prSet presAssocID="{8F283109-4614-45E2-9183-2DB9B7207DE9}" presName="Name25" presStyleLbl="parChTrans1D4" presStyleIdx="6" presStyleCnt="7"/>
      <dgm:spPr/>
    </dgm:pt>
    <dgm:pt modelId="{B6B8D356-96EA-4B42-9063-DC79A4CAC602}" type="pres">
      <dgm:prSet presAssocID="{8F283109-4614-45E2-9183-2DB9B7207DE9}" presName="connTx" presStyleLbl="parChTrans1D4" presStyleIdx="6" presStyleCnt="7"/>
      <dgm:spPr/>
    </dgm:pt>
    <dgm:pt modelId="{1FD258CA-622E-4BF3-9178-E100A8E483C8}" type="pres">
      <dgm:prSet presAssocID="{341F9D1A-E1B5-464C-BAA6-D0884A586F1A}" presName="Name30" presStyleCnt="0"/>
      <dgm:spPr/>
    </dgm:pt>
    <dgm:pt modelId="{95F6E971-20F3-4839-B7B5-E28BC537E9BA}" type="pres">
      <dgm:prSet presAssocID="{341F9D1A-E1B5-464C-BAA6-D0884A586F1A}" presName="level2Shape" presStyleLbl="node4" presStyleIdx="6" presStyleCnt="7" custScaleX="201012" custScaleY="73361" custLinFactNeighborX="10128" custLinFactNeighborY="15286"/>
      <dgm:spPr/>
    </dgm:pt>
    <dgm:pt modelId="{273A57B0-FE87-40A3-9550-7BB027FD94D1}" type="pres">
      <dgm:prSet presAssocID="{341F9D1A-E1B5-464C-BAA6-D0884A586F1A}" presName="hierChild3" presStyleCnt="0"/>
      <dgm:spPr/>
    </dgm:pt>
    <dgm:pt modelId="{DB9E6817-DBFB-4106-93F1-7207125711EB}" type="pres">
      <dgm:prSet presAssocID="{669A2E64-3227-4A08-93E5-45B3F561C938}" presName="Name25" presStyleLbl="parChTrans1D2" presStyleIdx="1" presStyleCnt="2"/>
      <dgm:spPr/>
    </dgm:pt>
    <dgm:pt modelId="{8A812FF9-ABE6-4FAC-A3BC-DF516E39DE01}" type="pres">
      <dgm:prSet presAssocID="{669A2E64-3227-4A08-93E5-45B3F561C938}" presName="connTx" presStyleLbl="parChTrans1D2" presStyleIdx="1" presStyleCnt="2"/>
      <dgm:spPr/>
    </dgm:pt>
    <dgm:pt modelId="{E7567EC2-6589-4E43-9370-8FAE3BC4982F}" type="pres">
      <dgm:prSet presAssocID="{F148AD7E-F265-455C-9476-EB8801A902F0}" presName="Name30" presStyleCnt="0"/>
      <dgm:spPr/>
    </dgm:pt>
    <dgm:pt modelId="{5CB0C19A-85E1-43C3-95AF-28B7C9347A52}" type="pres">
      <dgm:prSet presAssocID="{F148AD7E-F265-455C-9476-EB8801A902F0}" presName="level2Shape" presStyleLbl="node2" presStyleIdx="1" presStyleCnt="2" custScaleX="102301" custScaleY="155921" custLinFactY="-47352" custLinFactNeighborX="-26907" custLinFactNeighborY="-100000"/>
      <dgm:spPr/>
    </dgm:pt>
    <dgm:pt modelId="{3F749088-F451-4166-B9AE-7E2603CA33FE}" type="pres">
      <dgm:prSet presAssocID="{F148AD7E-F265-455C-9476-EB8801A902F0}" presName="hierChild3" presStyleCnt="0"/>
      <dgm:spPr/>
    </dgm:pt>
    <dgm:pt modelId="{908AA5D0-CE76-478A-A810-A6A8901122D3}" type="pres">
      <dgm:prSet presAssocID="{67C512D3-9F65-46A9-BB75-F78B5D76265C}" presName="Name25" presStyleLbl="parChTrans1D3" presStyleIdx="3" presStyleCnt="5"/>
      <dgm:spPr/>
    </dgm:pt>
    <dgm:pt modelId="{31EA4971-377A-4940-B06B-C62C3D2C8152}" type="pres">
      <dgm:prSet presAssocID="{67C512D3-9F65-46A9-BB75-F78B5D76265C}" presName="connTx" presStyleLbl="parChTrans1D3" presStyleIdx="3" presStyleCnt="5"/>
      <dgm:spPr/>
    </dgm:pt>
    <dgm:pt modelId="{BA8F95C0-EACC-48D7-92E2-032CE7522D42}" type="pres">
      <dgm:prSet presAssocID="{4FC7D323-62AF-4D4D-8D15-9BF3D1F7994D}" presName="Name30" presStyleCnt="0"/>
      <dgm:spPr/>
    </dgm:pt>
    <dgm:pt modelId="{3C159FBF-18F3-48EC-9124-E1B63816006C}" type="pres">
      <dgm:prSet presAssocID="{4FC7D323-62AF-4D4D-8D15-9BF3D1F7994D}" presName="level2Shape" presStyleLbl="node3" presStyleIdx="3" presStyleCnt="5" custScaleX="117582" custScaleY="79919" custLinFactNeighborX="-14763" custLinFactNeighborY="-65079"/>
      <dgm:spPr/>
    </dgm:pt>
    <dgm:pt modelId="{58E4FA65-8D77-44DD-A9FE-DAD63E538BBC}" type="pres">
      <dgm:prSet presAssocID="{4FC7D323-62AF-4D4D-8D15-9BF3D1F7994D}" presName="hierChild3" presStyleCnt="0"/>
      <dgm:spPr/>
    </dgm:pt>
    <dgm:pt modelId="{8CF5520B-4EE5-4FFF-8EA8-8F41807C838E}" type="pres">
      <dgm:prSet presAssocID="{D901F9CA-5FBF-48BB-A5B2-8E9FD4D4F64D}" presName="Name25" presStyleLbl="parChTrans1D3" presStyleIdx="4" presStyleCnt="5"/>
      <dgm:spPr/>
    </dgm:pt>
    <dgm:pt modelId="{37BEB767-5FAB-427B-BD84-7F0995FF986C}" type="pres">
      <dgm:prSet presAssocID="{D901F9CA-5FBF-48BB-A5B2-8E9FD4D4F64D}" presName="connTx" presStyleLbl="parChTrans1D3" presStyleIdx="4" presStyleCnt="5"/>
      <dgm:spPr/>
    </dgm:pt>
    <dgm:pt modelId="{D1E19768-04DA-4ED3-8256-5A893C9A4653}" type="pres">
      <dgm:prSet presAssocID="{471D9A7C-6A93-4B9B-9FD8-41A5591D5484}" presName="Name30" presStyleCnt="0"/>
      <dgm:spPr/>
    </dgm:pt>
    <dgm:pt modelId="{197973E1-2683-44C6-9BD6-B28C05A4CB65}" type="pres">
      <dgm:prSet presAssocID="{471D9A7C-6A93-4B9B-9FD8-41A5591D5484}" presName="level2Shape" presStyleLbl="node3" presStyleIdx="4" presStyleCnt="5" custScaleX="117970" custScaleY="145021" custLinFactNeighborX="-15126" custLinFactNeighborY="-61018"/>
      <dgm:spPr/>
    </dgm:pt>
    <dgm:pt modelId="{EA4594F4-3FD3-417C-A4F0-6B1722FCCD32}" type="pres">
      <dgm:prSet presAssocID="{471D9A7C-6A93-4B9B-9FD8-41A5591D5484}" presName="hierChild3" presStyleCnt="0"/>
      <dgm:spPr/>
    </dgm:pt>
    <dgm:pt modelId="{B35A3072-4AB2-4DB1-AAE3-192485C8305A}" type="pres">
      <dgm:prSet presAssocID="{7A271259-4E45-4B79-887C-7D4E64C0F933}" presName="bgShapesFlow" presStyleCnt="0"/>
      <dgm:spPr/>
    </dgm:pt>
  </dgm:ptLst>
  <dgm:cxnLst>
    <dgm:cxn modelId="{C0467D03-169B-42CD-BF93-6B1FA0C2D228}" type="presOf" srcId="{67C512D3-9F65-46A9-BB75-F78B5D76265C}" destId="{31EA4971-377A-4940-B06B-C62C3D2C8152}" srcOrd="1" destOrd="0" presId="urn:microsoft.com/office/officeart/2005/8/layout/hierarchy5"/>
    <dgm:cxn modelId="{1ADFCF03-FE9A-40F8-B2B3-0A134662FF78}" srcId="{2A136C0D-5C5A-4996-9684-79FD38C976CA}" destId="{2237012F-5251-44CE-A889-FC34E1912E5D}" srcOrd="1" destOrd="0" parTransId="{623BD547-15D7-49F3-872B-62D8EC482BC9}" sibTransId="{8001825E-6258-4C7A-B022-2ADBE6E1058F}"/>
    <dgm:cxn modelId="{7BC42D04-FA7F-4BD0-94A1-D17376F80C2D}" srcId="{2A136C0D-5C5A-4996-9684-79FD38C976CA}" destId="{635DB89A-9CD0-4D85-AD87-52F1BACD1193}" srcOrd="0" destOrd="0" parTransId="{5B3A35EE-5213-41BF-9779-CA1797F6A313}" sibTransId="{D4ED5E82-D79E-460D-A836-260B40036A01}"/>
    <dgm:cxn modelId="{AD866506-90A9-48AA-A8C5-A5F0B0495AE9}" type="presOf" srcId="{2A136C0D-5C5A-4996-9684-79FD38C976CA}" destId="{A41FE352-BA3E-4470-A347-2341A57F5459}" srcOrd="0" destOrd="0" presId="urn:microsoft.com/office/officeart/2005/8/layout/hierarchy5"/>
    <dgm:cxn modelId="{FF2CC606-CA0B-4C14-AC68-D894016AA640}" type="presOf" srcId="{635DB89A-9CD0-4D85-AD87-52F1BACD1193}" destId="{DDB519F1-B70E-416D-BD26-54DBF614C346}" srcOrd="0" destOrd="0" presId="urn:microsoft.com/office/officeart/2005/8/layout/hierarchy5"/>
    <dgm:cxn modelId="{C90AE406-933B-475F-B1DA-5E5D993640F0}" type="presOf" srcId="{E317FC33-51B9-4833-A64E-7DFDB211C3E7}" destId="{9343BF8C-502A-48DC-870A-AB26F6A8115D}" srcOrd="1" destOrd="0" presId="urn:microsoft.com/office/officeart/2005/8/layout/hierarchy5"/>
    <dgm:cxn modelId="{3BD5760B-4339-46F4-96C8-0EE20EB0C853}" type="presOf" srcId="{67C512D3-9F65-46A9-BB75-F78B5D76265C}" destId="{908AA5D0-CE76-478A-A810-A6A8901122D3}" srcOrd="0" destOrd="0" presId="urn:microsoft.com/office/officeart/2005/8/layout/hierarchy5"/>
    <dgm:cxn modelId="{444B550C-7B74-49E9-A915-27A8A91FB1C4}" srcId="{76E95606-3C84-4C17-A59E-CF31C44DE7D6}" destId="{75D05785-6112-4214-9EEE-AFA6CB71075B}" srcOrd="0" destOrd="0" parTransId="{E317FC33-51B9-4833-A64E-7DFDB211C3E7}" sibTransId="{829D6018-841E-434A-8693-FCBFA1A4321A}"/>
    <dgm:cxn modelId="{6241B30F-598C-41C1-BFCE-E69849ABD22E}" type="presOf" srcId="{669A2E64-3227-4A08-93E5-45B3F561C938}" destId="{DB9E6817-DBFB-4106-93F1-7207125711EB}" srcOrd="0" destOrd="0" presId="urn:microsoft.com/office/officeart/2005/8/layout/hierarchy5"/>
    <dgm:cxn modelId="{466C0914-9CE6-49C8-889A-0247FF4D4F60}" type="presOf" srcId="{1D132897-E55E-475C-9ABF-658BCF09675E}" destId="{F317232D-7B7D-4D78-90F9-B3A19EB89EC7}" srcOrd="1" destOrd="0" presId="urn:microsoft.com/office/officeart/2005/8/layout/hierarchy5"/>
    <dgm:cxn modelId="{AC12C824-C15F-4BEA-B97F-A92B487C8A33}" srcId="{7A271259-4E45-4B79-887C-7D4E64C0F933}" destId="{9F8C53F8-86C3-4C2C-B5FD-0CE1241DF9B8}" srcOrd="0" destOrd="0" parTransId="{9B5F8529-7551-4317-8895-38DFDCD163AE}" sibTransId="{73197287-047E-4949-9C97-8CC705D0F3BA}"/>
    <dgm:cxn modelId="{02425927-FF6E-450A-A006-D5AD136E2EBB}" srcId="{76E95606-3C84-4C17-A59E-CF31C44DE7D6}" destId="{8A13BED8-8B09-4B38-97DC-EC17229CED1B}" srcOrd="1" destOrd="0" parTransId="{8BDC9AED-3A7F-4556-B0F5-11C0E93705C8}" sibTransId="{97BB9D15-E2B6-4A73-A54B-CEEB0BA00E01}"/>
    <dgm:cxn modelId="{3952BC2E-848F-4642-AD5F-2E22CAD0F782}" type="presOf" srcId="{6B10EBC1-0092-4D48-9678-5EB14A576C9F}" destId="{19C8103F-B0B7-4278-A8B3-043E1B110C20}" srcOrd="1" destOrd="0" presId="urn:microsoft.com/office/officeart/2005/8/layout/hierarchy5"/>
    <dgm:cxn modelId="{E059ED2E-AE43-471C-B313-F3861C35FF1A}" srcId="{76E95606-3C84-4C17-A59E-CF31C44DE7D6}" destId="{1822C2A1-F79D-4780-9A6A-89CD1A89C0EB}" srcOrd="3" destOrd="0" parTransId="{96D20DA3-A327-44D4-98F9-A8C04272475D}" sibTransId="{4A8C0832-D5CB-4343-8437-90D4320F3A7A}"/>
    <dgm:cxn modelId="{6505C232-40A9-4B2A-89D6-5F9C293A00C0}" type="presOf" srcId="{8BDC9AED-3A7F-4556-B0F5-11C0E93705C8}" destId="{DDC3A6D2-CAF3-4E8F-9BA4-64AE520DBB5B}" srcOrd="0" destOrd="0" presId="urn:microsoft.com/office/officeart/2005/8/layout/hierarchy5"/>
    <dgm:cxn modelId="{E8A05733-D7CA-4DD5-8496-42D169C8B639}" srcId="{7A05B783-2ED1-47B3-B998-A213525866B4}" destId="{99EA7338-987C-4F35-BA88-16121B471F7B}" srcOrd="2" destOrd="0" parTransId="{CB87DBCA-DC43-46B5-B4FB-9C871796F4F4}" sibTransId="{F8EB106F-43F4-46DD-A9AE-9AA7CB62502B}"/>
    <dgm:cxn modelId="{129BED36-B9AD-488B-BAAF-CCF1F5FF55F7}" type="presOf" srcId="{471D9A7C-6A93-4B9B-9FD8-41A5591D5484}" destId="{197973E1-2683-44C6-9BD6-B28C05A4CB65}" srcOrd="0" destOrd="0" presId="urn:microsoft.com/office/officeart/2005/8/layout/hierarchy5"/>
    <dgm:cxn modelId="{74F15039-AC58-4C0E-A914-BF31867F1415}" type="presOf" srcId="{D901F9CA-5FBF-48BB-A5B2-8E9FD4D4F64D}" destId="{8CF5520B-4EE5-4FFF-8EA8-8F41807C838E}" srcOrd="0" destOrd="0" presId="urn:microsoft.com/office/officeart/2005/8/layout/hierarchy5"/>
    <dgm:cxn modelId="{5C95883C-AB4D-4814-A587-1DAACCFDBB8F}" type="presOf" srcId="{341F9D1A-E1B5-464C-BAA6-D0884A586F1A}" destId="{95F6E971-20F3-4839-B7B5-E28BC537E9BA}" srcOrd="0" destOrd="0" presId="urn:microsoft.com/office/officeart/2005/8/layout/hierarchy5"/>
    <dgm:cxn modelId="{8CC6655B-88EC-4581-B293-692C02D2B14D}" type="presOf" srcId="{669A2E64-3227-4A08-93E5-45B3F561C938}" destId="{8A812FF9-ABE6-4FAC-A3BC-DF516E39DE01}" srcOrd="1" destOrd="0" presId="urn:microsoft.com/office/officeart/2005/8/layout/hierarchy5"/>
    <dgm:cxn modelId="{E88BA55D-D97F-4262-8E1D-D09FACD087C6}" type="presOf" srcId="{BC177BB5-AEF7-400C-A200-14C28323D195}" destId="{9A2BB52C-C1F9-4253-98C5-CE2FC0757077}" srcOrd="1" destOrd="0" presId="urn:microsoft.com/office/officeart/2005/8/layout/hierarchy5"/>
    <dgm:cxn modelId="{E4570B41-CCAD-45FA-9B9C-E7539929B222}" type="presOf" srcId="{8A13BED8-8B09-4B38-97DC-EC17229CED1B}" destId="{B0EBC904-1006-468B-A5A5-0D12FD420C99}" srcOrd="0" destOrd="0" presId="urn:microsoft.com/office/officeart/2005/8/layout/hierarchy5"/>
    <dgm:cxn modelId="{9C550D62-CF83-4CD0-8391-195EF18790F1}" type="presOf" srcId="{5B3A35EE-5213-41BF-9779-CA1797F6A313}" destId="{68B0761B-2767-4A2C-BE11-91398F7FCF77}" srcOrd="0" destOrd="0" presId="urn:microsoft.com/office/officeart/2005/8/layout/hierarchy5"/>
    <dgm:cxn modelId="{0796AB63-0713-4D73-B717-1F12DFB93C41}" type="presOf" srcId="{CE58AF6F-3DE2-4C0B-9CAA-B0E485AA56B8}" destId="{F6634B17-2CCA-4B4F-A746-A1914788717C}" srcOrd="0" destOrd="0" presId="urn:microsoft.com/office/officeart/2005/8/layout/hierarchy5"/>
    <dgm:cxn modelId="{C1CD5B44-079C-461B-B997-65DC643D1D69}" srcId="{F148AD7E-F265-455C-9476-EB8801A902F0}" destId="{471D9A7C-6A93-4B9B-9FD8-41A5591D5484}" srcOrd="1" destOrd="0" parTransId="{D901F9CA-5FBF-48BB-A5B2-8E9FD4D4F64D}" sibTransId="{46C912BA-F661-48CE-ACE0-156D65D8933B}"/>
    <dgm:cxn modelId="{217EA764-187D-48B1-941C-09255E4F3EF4}" type="presOf" srcId="{96D20DA3-A327-44D4-98F9-A8C04272475D}" destId="{6E8216C0-E843-4E7C-AAF1-93BFD3C444B0}" srcOrd="0" destOrd="0" presId="urn:microsoft.com/office/officeart/2005/8/layout/hierarchy5"/>
    <dgm:cxn modelId="{D4622565-7C8F-4A4A-91FE-479EAF118751}" type="presOf" srcId="{76E95606-3C84-4C17-A59E-CF31C44DE7D6}" destId="{775ACD80-0A2B-43A5-848C-371126F7A2E7}" srcOrd="0" destOrd="0" presId="urn:microsoft.com/office/officeart/2005/8/layout/hierarchy5"/>
    <dgm:cxn modelId="{64EC6545-A417-4802-BD8D-8B73066E186A}" type="presOf" srcId="{CB87DBCA-DC43-46B5-B4FB-9C871796F4F4}" destId="{8651501D-2EF9-4BD1-85B1-0A0D48DD83B3}" srcOrd="0" destOrd="0" presId="urn:microsoft.com/office/officeart/2005/8/layout/hierarchy5"/>
    <dgm:cxn modelId="{EB192447-69F0-496D-900B-EB3D3A371020}" type="presOf" srcId="{8F283109-4614-45E2-9183-2DB9B7207DE9}" destId="{DC894889-6E99-45F6-95AA-D28E3F0CE53E}" srcOrd="0" destOrd="0" presId="urn:microsoft.com/office/officeart/2005/8/layout/hierarchy5"/>
    <dgm:cxn modelId="{0D6FC567-8374-4119-82F0-C3424C186694}" type="presOf" srcId="{E317FC33-51B9-4833-A64E-7DFDB211C3E7}" destId="{85B537CD-1F12-4B61-8864-EA22496D8F0E}" srcOrd="0" destOrd="0" presId="urn:microsoft.com/office/officeart/2005/8/layout/hierarchy5"/>
    <dgm:cxn modelId="{87603B68-6EE2-4407-93C3-F36EBC85BC43}" type="presOf" srcId="{CE58AF6F-3DE2-4C0B-9CAA-B0E485AA56B8}" destId="{DDB3C6C5-AA1A-4CF0-B88F-4C882EFC92C6}" srcOrd="1" destOrd="0" presId="urn:microsoft.com/office/officeart/2005/8/layout/hierarchy5"/>
    <dgm:cxn modelId="{64A2326B-47AF-49BD-823C-48BA8A56084C}" srcId="{7A05B783-2ED1-47B3-B998-A213525866B4}" destId="{76E95606-3C84-4C17-A59E-CF31C44DE7D6}" srcOrd="1" destOrd="0" parTransId="{1D132897-E55E-475C-9ABF-658BCF09675E}" sibTransId="{7AB98644-88D9-4A7B-A3C8-53F66DFEFBB9}"/>
    <dgm:cxn modelId="{5D52BC4B-BEEF-4D41-A166-40793D0B523C}" type="presOf" srcId="{8F283109-4614-45E2-9183-2DB9B7207DE9}" destId="{B6B8D356-96EA-4B42-9063-DC79A4CAC602}" srcOrd="1" destOrd="0" presId="urn:microsoft.com/office/officeart/2005/8/layout/hierarchy5"/>
    <dgm:cxn modelId="{C0CD286C-9914-400E-A50F-D84B4232BDAF}" type="presOf" srcId="{7A271259-4E45-4B79-887C-7D4E64C0F933}" destId="{5F254623-E408-4FCE-AA8D-3EBEA5D0497E}" srcOrd="0" destOrd="0" presId="urn:microsoft.com/office/officeart/2005/8/layout/hierarchy5"/>
    <dgm:cxn modelId="{7DF6D36D-B862-4FC8-B04B-CC52CFF39E8F}" srcId="{7A05B783-2ED1-47B3-B998-A213525866B4}" destId="{2A136C0D-5C5A-4996-9684-79FD38C976CA}" srcOrd="0" destOrd="0" parTransId="{CE58AF6F-3DE2-4C0B-9CAA-B0E485AA56B8}" sibTransId="{4D0666D6-048C-4DA4-959B-886D0DFF8616}"/>
    <dgm:cxn modelId="{99EBC26E-C4B9-42E2-A1F3-45E2EFC3363E}" type="presOf" srcId="{8BDC9AED-3A7F-4556-B0F5-11C0E93705C8}" destId="{C62AE4AE-5CAA-4334-BB1A-1CD868212536}" srcOrd="1" destOrd="0" presId="urn:microsoft.com/office/officeart/2005/8/layout/hierarchy5"/>
    <dgm:cxn modelId="{F67C5F71-16F7-438E-9473-831FA3F1CAF8}" srcId="{76E95606-3C84-4C17-A59E-CF31C44DE7D6}" destId="{D776A7E5-46ED-4A4D-9360-D3E4C4C65381}" srcOrd="2" destOrd="0" parTransId="{BC177BB5-AEF7-400C-A200-14C28323D195}" sibTransId="{27F62691-790B-4505-A0D6-D7CD5768C49A}"/>
    <dgm:cxn modelId="{66380654-C623-4DA4-ABE7-BA9A9162BBFE}" srcId="{F148AD7E-F265-455C-9476-EB8801A902F0}" destId="{4FC7D323-62AF-4D4D-8D15-9BF3D1F7994D}" srcOrd="0" destOrd="0" parTransId="{67C512D3-9F65-46A9-BB75-F78B5D76265C}" sibTransId="{368780ED-8977-4FFE-A327-4A1979D3DFE5}"/>
    <dgm:cxn modelId="{15734574-22E1-409E-BC49-C4F16CD94400}" type="presOf" srcId="{7A05B783-2ED1-47B3-B998-A213525866B4}" destId="{D96E137A-73DC-4C9E-ACFF-8B87A754E886}" srcOrd="0" destOrd="0" presId="urn:microsoft.com/office/officeart/2005/8/layout/hierarchy5"/>
    <dgm:cxn modelId="{7C2F9474-0422-40B1-8F24-0D6CA9CB5015}" type="presOf" srcId="{5B3A35EE-5213-41BF-9779-CA1797F6A313}" destId="{21D7E180-0D18-4C1D-9484-8BB75AC6CF4B}" srcOrd="1" destOrd="0" presId="urn:microsoft.com/office/officeart/2005/8/layout/hierarchy5"/>
    <dgm:cxn modelId="{D918CF76-9541-4240-81FD-0010D957DAF2}" type="presOf" srcId="{D776A7E5-46ED-4A4D-9360-D3E4C4C65381}" destId="{D41FA469-5D35-4D80-82F7-668AEA895D3A}" srcOrd="0" destOrd="0" presId="urn:microsoft.com/office/officeart/2005/8/layout/hierarchy5"/>
    <dgm:cxn modelId="{67465D78-8830-4CDB-AD42-E0A90279AEB0}" type="presOf" srcId="{6B10EBC1-0092-4D48-9678-5EB14A576C9F}" destId="{B0331E39-1CD6-49AB-B5E2-269F5DFAA6DD}" srcOrd="0" destOrd="0" presId="urn:microsoft.com/office/officeart/2005/8/layout/hierarchy5"/>
    <dgm:cxn modelId="{3C0FCA78-557D-412E-8E97-6DAC157851CD}" srcId="{9F8C53F8-86C3-4C2C-B5FD-0CE1241DF9B8}" destId="{F148AD7E-F265-455C-9476-EB8801A902F0}" srcOrd="1" destOrd="0" parTransId="{669A2E64-3227-4A08-93E5-45B3F561C938}" sibTransId="{A35E31CE-69ED-4CA9-AB11-C4A5E9B5EB25}"/>
    <dgm:cxn modelId="{1208A95A-5E8C-4C9C-969B-21532B156478}" type="presOf" srcId="{99EA7338-987C-4F35-BA88-16121B471F7B}" destId="{D4EA85AE-18D7-4576-83C8-352329BB141C}" srcOrd="0" destOrd="0" presId="urn:microsoft.com/office/officeart/2005/8/layout/hierarchy5"/>
    <dgm:cxn modelId="{D02F2F7F-8DFA-4C1F-807C-78FE121FAA78}" type="presOf" srcId="{2237012F-5251-44CE-A889-FC34E1912E5D}" destId="{0EA3EBF8-16ED-4B3E-82AC-CE41D8078FDD}" srcOrd="0" destOrd="0" presId="urn:microsoft.com/office/officeart/2005/8/layout/hierarchy5"/>
    <dgm:cxn modelId="{38D12C82-0FFB-40D6-ABB4-4FB77D9D44D3}" type="presOf" srcId="{623BD547-15D7-49F3-872B-62D8EC482BC9}" destId="{07E40F59-B174-4953-A553-C54DCC11E7F2}" srcOrd="0" destOrd="0" presId="urn:microsoft.com/office/officeart/2005/8/layout/hierarchy5"/>
    <dgm:cxn modelId="{19C8DB82-4501-4D40-A981-117C992142F6}" srcId="{9F8C53F8-86C3-4C2C-B5FD-0CE1241DF9B8}" destId="{7A05B783-2ED1-47B3-B998-A213525866B4}" srcOrd="0" destOrd="0" parTransId="{6B10EBC1-0092-4D48-9678-5EB14A576C9F}" sibTransId="{616FD6A9-C8FE-4CEA-80BA-D584F71BBB13}"/>
    <dgm:cxn modelId="{C0608986-9BDA-4680-9FFF-3FB14FFE1D79}" type="presOf" srcId="{CB87DBCA-DC43-46B5-B4FB-9C871796F4F4}" destId="{9509B5DA-3D78-4B79-9292-D6D7041FD6E8}" srcOrd="1" destOrd="0" presId="urn:microsoft.com/office/officeart/2005/8/layout/hierarchy5"/>
    <dgm:cxn modelId="{0420A686-0AEA-4088-850D-F79D7177565E}" type="presOf" srcId="{9F8C53F8-86C3-4C2C-B5FD-0CE1241DF9B8}" destId="{24047B6A-C38F-47DE-B914-AF3216E019EE}" srcOrd="0" destOrd="0" presId="urn:microsoft.com/office/officeart/2005/8/layout/hierarchy5"/>
    <dgm:cxn modelId="{F7CABA93-4B96-479F-80EE-7E7375746102}" type="presOf" srcId="{1822C2A1-F79D-4780-9A6A-89CD1A89C0EB}" destId="{79913CBB-6A1D-45D9-82F6-354940E119E1}" srcOrd="0" destOrd="0" presId="urn:microsoft.com/office/officeart/2005/8/layout/hierarchy5"/>
    <dgm:cxn modelId="{BF87BBA8-6AF0-41D9-AE70-8CE00EC2079B}" type="presOf" srcId="{D901F9CA-5FBF-48BB-A5B2-8E9FD4D4F64D}" destId="{37BEB767-5FAB-427B-BD84-7F0995FF986C}" srcOrd="1" destOrd="0" presId="urn:microsoft.com/office/officeart/2005/8/layout/hierarchy5"/>
    <dgm:cxn modelId="{B7F3F9B2-AE99-49D4-9E13-D29789640E12}" type="presOf" srcId="{623BD547-15D7-49F3-872B-62D8EC482BC9}" destId="{508593E5-802E-4CC8-A4BD-5F3AA5C602AE}" srcOrd="1" destOrd="0" presId="urn:microsoft.com/office/officeart/2005/8/layout/hierarchy5"/>
    <dgm:cxn modelId="{6A4700B4-ABDD-4384-803B-6071C1F841F0}" type="presOf" srcId="{4FC7D323-62AF-4D4D-8D15-9BF3D1F7994D}" destId="{3C159FBF-18F3-48EC-9124-E1B63816006C}" srcOrd="0" destOrd="0" presId="urn:microsoft.com/office/officeart/2005/8/layout/hierarchy5"/>
    <dgm:cxn modelId="{FE816DBB-AEB9-45DC-8516-39ACD1ADE2FB}" type="presOf" srcId="{F148AD7E-F265-455C-9476-EB8801A902F0}" destId="{5CB0C19A-85E1-43C3-95AF-28B7C9347A52}" srcOrd="0" destOrd="0" presId="urn:microsoft.com/office/officeart/2005/8/layout/hierarchy5"/>
    <dgm:cxn modelId="{F6AD4ABC-AB5C-4B82-AA88-E22ECF16D3A4}" type="presOf" srcId="{75D05785-6112-4214-9EEE-AFA6CB71075B}" destId="{C6D7020D-84EE-4917-AD60-58AD4C4DEEB7}" srcOrd="0" destOrd="0" presId="urn:microsoft.com/office/officeart/2005/8/layout/hierarchy5"/>
    <dgm:cxn modelId="{C1D216CB-0DFD-4B45-947E-EE749D2B8258}" type="presOf" srcId="{96D20DA3-A327-44D4-98F9-A8C04272475D}" destId="{BC9675E9-BB59-44C0-AA0D-63AC08F2AFB8}" srcOrd="1" destOrd="0" presId="urn:microsoft.com/office/officeart/2005/8/layout/hierarchy5"/>
    <dgm:cxn modelId="{FA4534E5-C66E-493B-A51C-DDC997BDF4B7}" type="presOf" srcId="{1D132897-E55E-475C-9ABF-658BCF09675E}" destId="{82481DF2-FD2B-4D0F-9C08-CDDA6D61D1D3}" srcOrd="0" destOrd="0" presId="urn:microsoft.com/office/officeart/2005/8/layout/hierarchy5"/>
    <dgm:cxn modelId="{C3338CF5-CC93-44D7-89C4-692A4689A4D0}" type="presOf" srcId="{BC177BB5-AEF7-400C-A200-14C28323D195}" destId="{E839CBE7-13EC-4527-93EE-B38A56228781}" srcOrd="0" destOrd="0" presId="urn:microsoft.com/office/officeart/2005/8/layout/hierarchy5"/>
    <dgm:cxn modelId="{3002A2FA-76B0-442D-A6C4-4E084426CC67}" srcId="{99EA7338-987C-4F35-BA88-16121B471F7B}" destId="{341F9D1A-E1B5-464C-BAA6-D0884A586F1A}" srcOrd="0" destOrd="0" parTransId="{8F283109-4614-45E2-9183-2DB9B7207DE9}" sibTransId="{69860BE6-481A-4B08-A762-301FDCE73E12}"/>
    <dgm:cxn modelId="{7196D7E4-FD6D-43CC-8067-F4B7B1D0A0A1}" type="presParOf" srcId="{5F254623-E408-4FCE-AA8D-3EBEA5D0497E}" destId="{D4DF1E60-A527-41F3-9509-D5F1635F36AA}" srcOrd="0" destOrd="0" presId="urn:microsoft.com/office/officeart/2005/8/layout/hierarchy5"/>
    <dgm:cxn modelId="{C0E7351F-3FF1-4E82-9C0C-78CE5B3A622B}" type="presParOf" srcId="{D4DF1E60-A527-41F3-9509-D5F1635F36AA}" destId="{0172C5F3-2F63-428A-A433-8FAC6F817B34}" srcOrd="0" destOrd="0" presId="urn:microsoft.com/office/officeart/2005/8/layout/hierarchy5"/>
    <dgm:cxn modelId="{A971622F-C5A5-4233-9BD0-52CC57C4ADDB}" type="presParOf" srcId="{0172C5F3-2F63-428A-A433-8FAC6F817B34}" destId="{B1544F35-34DE-4D91-BF9D-2A06B542216E}" srcOrd="0" destOrd="0" presId="urn:microsoft.com/office/officeart/2005/8/layout/hierarchy5"/>
    <dgm:cxn modelId="{650E3A7B-07F1-485F-ABB6-F25C924D6660}" type="presParOf" srcId="{B1544F35-34DE-4D91-BF9D-2A06B542216E}" destId="{24047B6A-C38F-47DE-B914-AF3216E019EE}" srcOrd="0" destOrd="0" presId="urn:microsoft.com/office/officeart/2005/8/layout/hierarchy5"/>
    <dgm:cxn modelId="{2750552D-67B4-4871-8598-700400BBD0CB}" type="presParOf" srcId="{B1544F35-34DE-4D91-BF9D-2A06B542216E}" destId="{80AF9989-D551-4D92-8AB6-B24EFA01B3BD}" srcOrd="1" destOrd="0" presId="urn:microsoft.com/office/officeart/2005/8/layout/hierarchy5"/>
    <dgm:cxn modelId="{EF684615-0230-496D-A37C-EDFF9EF533A9}" type="presParOf" srcId="{80AF9989-D551-4D92-8AB6-B24EFA01B3BD}" destId="{B0331E39-1CD6-49AB-B5E2-269F5DFAA6DD}" srcOrd="0" destOrd="0" presId="urn:microsoft.com/office/officeart/2005/8/layout/hierarchy5"/>
    <dgm:cxn modelId="{D87BC0E2-F933-43D4-910C-FDC461AB0A03}" type="presParOf" srcId="{B0331E39-1CD6-49AB-B5E2-269F5DFAA6DD}" destId="{19C8103F-B0B7-4278-A8B3-043E1B110C20}" srcOrd="0" destOrd="0" presId="urn:microsoft.com/office/officeart/2005/8/layout/hierarchy5"/>
    <dgm:cxn modelId="{027D280F-DBAC-4334-AB00-DA3B53DA6A09}" type="presParOf" srcId="{80AF9989-D551-4D92-8AB6-B24EFA01B3BD}" destId="{A7F30F3B-6829-43EC-B38D-16AC5C662330}" srcOrd="1" destOrd="0" presId="urn:microsoft.com/office/officeart/2005/8/layout/hierarchy5"/>
    <dgm:cxn modelId="{E3A6B752-FB80-4D6C-938C-008FB0406DFC}" type="presParOf" srcId="{A7F30F3B-6829-43EC-B38D-16AC5C662330}" destId="{D96E137A-73DC-4C9E-ACFF-8B87A754E886}" srcOrd="0" destOrd="0" presId="urn:microsoft.com/office/officeart/2005/8/layout/hierarchy5"/>
    <dgm:cxn modelId="{5841001E-0DFD-4683-9A49-BB912B7CD24C}" type="presParOf" srcId="{A7F30F3B-6829-43EC-B38D-16AC5C662330}" destId="{19DD2816-5D93-4EFC-90A5-F64D68A1C426}" srcOrd="1" destOrd="0" presId="urn:microsoft.com/office/officeart/2005/8/layout/hierarchy5"/>
    <dgm:cxn modelId="{D2D34190-DD9E-4736-BA8F-F728D9E6B5E3}" type="presParOf" srcId="{19DD2816-5D93-4EFC-90A5-F64D68A1C426}" destId="{F6634B17-2CCA-4B4F-A746-A1914788717C}" srcOrd="0" destOrd="0" presId="urn:microsoft.com/office/officeart/2005/8/layout/hierarchy5"/>
    <dgm:cxn modelId="{4B0950BB-F22E-4B8A-A5B8-9E7133E7C997}" type="presParOf" srcId="{F6634B17-2CCA-4B4F-A746-A1914788717C}" destId="{DDB3C6C5-AA1A-4CF0-B88F-4C882EFC92C6}" srcOrd="0" destOrd="0" presId="urn:microsoft.com/office/officeart/2005/8/layout/hierarchy5"/>
    <dgm:cxn modelId="{D35735EE-E221-4A4D-907A-16E06F5B3FF0}" type="presParOf" srcId="{19DD2816-5D93-4EFC-90A5-F64D68A1C426}" destId="{FA60CA65-E3A8-4B97-9CDC-4A6D2CD37EF6}" srcOrd="1" destOrd="0" presId="urn:microsoft.com/office/officeart/2005/8/layout/hierarchy5"/>
    <dgm:cxn modelId="{E19AD63E-0E8B-4729-A5D6-EFDC1AAA59D5}" type="presParOf" srcId="{FA60CA65-E3A8-4B97-9CDC-4A6D2CD37EF6}" destId="{A41FE352-BA3E-4470-A347-2341A57F5459}" srcOrd="0" destOrd="0" presId="urn:microsoft.com/office/officeart/2005/8/layout/hierarchy5"/>
    <dgm:cxn modelId="{C5106131-9155-4CAA-8781-64355C84E612}" type="presParOf" srcId="{FA60CA65-E3A8-4B97-9CDC-4A6D2CD37EF6}" destId="{69BCD4FF-FA72-442E-937D-49D3DE87D1EC}" srcOrd="1" destOrd="0" presId="urn:microsoft.com/office/officeart/2005/8/layout/hierarchy5"/>
    <dgm:cxn modelId="{D951FA6D-C1B2-47F5-A940-FABECD578218}" type="presParOf" srcId="{69BCD4FF-FA72-442E-937D-49D3DE87D1EC}" destId="{68B0761B-2767-4A2C-BE11-91398F7FCF77}" srcOrd="0" destOrd="0" presId="urn:microsoft.com/office/officeart/2005/8/layout/hierarchy5"/>
    <dgm:cxn modelId="{924F4BA4-BCDE-4627-B2BC-A9BFF264598C}" type="presParOf" srcId="{68B0761B-2767-4A2C-BE11-91398F7FCF77}" destId="{21D7E180-0D18-4C1D-9484-8BB75AC6CF4B}" srcOrd="0" destOrd="0" presId="urn:microsoft.com/office/officeart/2005/8/layout/hierarchy5"/>
    <dgm:cxn modelId="{BB549E6A-A70D-4B3D-ADAB-2659472FC3BE}" type="presParOf" srcId="{69BCD4FF-FA72-442E-937D-49D3DE87D1EC}" destId="{4AE934C6-08CD-41AF-B27D-8AB34FA7968A}" srcOrd="1" destOrd="0" presId="urn:microsoft.com/office/officeart/2005/8/layout/hierarchy5"/>
    <dgm:cxn modelId="{FA11C017-EE95-49B2-A515-E984364B1F1B}" type="presParOf" srcId="{4AE934C6-08CD-41AF-B27D-8AB34FA7968A}" destId="{DDB519F1-B70E-416D-BD26-54DBF614C346}" srcOrd="0" destOrd="0" presId="urn:microsoft.com/office/officeart/2005/8/layout/hierarchy5"/>
    <dgm:cxn modelId="{DF5A272B-5B49-4A3A-9A48-FE8CC20C3118}" type="presParOf" srcId="{4AE934C6-08CD-41AF-B27D-8AB34FA7968A}" destId="{47C18149-B0AB-4189-B3FE-61E33E717080}" srcOrd="1" destOrd="0" presId="urn:microsoft.com/office/officeart/2005/8/layout/hierarchy5"/>
    <dgm:cxn modelId="{43367FF0-8B19-4599-9E0F-5A6BBCF31647}" type="presParOf" srcId="{69BCD4FF-FA72-442E-937D-49D3DE87D1EC}" destId="{07E40F59-B174-4953-A553-C54DCC11E7F2}" srcOrd="2" destOrd="0" presId="urn:microsoft.com/office/officeart/2005/8/layout/hierarchy5"/>
    <dgm:cxn modelId="{19D9FE64-9EFC-4507-A8C5-6890BAF65C20}" type="presParOf" srcId="{07E40F59-B174-4953-A553-C54DCC11E7F2}" destId="{508593E5-802E-4CC8-A4BD-5F3AA5C602AE}" srcOrd="0" destOrd="0" presId="urn:microsoft.com/office/officeart/2005/8/layout/hierarchy5"/>
    <dgm:cxn modelId="{CBC145BF-C8B4-4FF4-A84C-758D0EBDD4F4}" type="presParOf" srcId="{69BCD4FF-FA72-442E-937D-49D3DE87D1EC}" destId="{91126160-A09C-4CEC-8D51-409B42B37D15}" srcOrd="3" destOrd="0" presId="urn:microsoft.com/office/officeart/2005/8/layout/hierarchy5"/>
    <dgm:cxn modelId="{8F98C098-A0B0-431B-825D-E4AA0B5EDC33}" type="presParOf" srcId="{91126160-A09C-4CEC-8D51-409B42B37D15}" destId="{0EA3EBF8-16ED-4B3E-82AC-CE41D8078FDD}" srcOrd="0" destOrd="0" presId="urn:microsoft.com/office/officeart/2005/8/layout/hierarchy5"/>
    <dgm:cxn modelId="{6F775FA7-F990-440A-874A-3446D5396196}" type="presParOf" srcId="{91126160-A09C-4CEC-8D51-409B42B37D15}" destId="{2700B8CA-9976-4EC8-BACE-94933A01107C}" srcOrd="1" destOrd="0" presId="urn:microsoft.com/office/officeart/2005/8/layout/hierarchy5"/>
    <dgm:cxn modelId="{ACDB6350-611D-45D5-BAE3-BA17BF87D3DB}" type="presParOf" srcId="{19DD2816-5D93-4EFC-90A5-F64D68A1C426}" destId="{82481DF2-FD2B-4D0F-9C08-CDDA6D61D1D3}" srcOrd="2" destOrd="0" presId="urn:microsoft.com/office/officeart/2005/8/layout/hierarchy5"/>
    <dgm:cxn modelId="{7EEE89EA-627B-4719-B09C-BC3050F68A12}" type="presParOf" srcId="{82481DF2-FD2B-4D0F-9C08-CDDA6D61D1D3}" destId="{F317232D-7B7D-4D78-90F9-B3A19EB89EC7}" srcOrd="0" destOrd="0" presId="urn:microsoft.com/office/officeart/2005/8/layout/hierarchy5"/>
    <dgm:cxn modelId="{E064A9C2-B122-4286-A48A-C4025A0CAC38}" type="presParOf" srcId="{19DD2816-5D93-4EFC-90A5-F64D68A1C426}" destId="{D43C50A4-6214-4446-9083-4924F7F79EB3}" srcOrd="3" destOrd="0" presId="urn:microsoft.com/office/officeart/2005/8/layout/hierarchy5"/>
    <dgm:cxn modelId="{999B0048-D5F0-4526-8B42-4013E10E0771}" type="presParOf" srcId="{D43C50A4-6214-4446-9083-4924F7F79EB3}" destId="{775ACD80-0A2B-43A5-848C-371126F7A2E7}" srcOrd="0" destOrd="0" presId="urn:microsoft.com/office/officeart/2005/8/layout/hierarchy5"/>
    <dgm:cxn modelId="{44CD0C01-D7EE-441B-9442-3EDC329ADB21}" type="presParOf" srcId="{D43C50A4-6214-4446-9083-4924F7F79EB3}" destId="{FCE8E997-1B41-4ACE-B57D-D0FC6AF5DFD6}" srcOrd="1" destOrd="0" presId="urn:microsoft.com/office/officeart/2005/8/layout/hierarchy5"/>
    <dgm:cxn modelId="{E1CA817B-C287-4AE8-95EB-0224E799105B}" type="presParOf" srcId="{FCE8E997-1B41-4ACE-B57D-D0FC6AF5DFD6}" destId="{85B537CD-1F12-4B61-8864-EA22496D8F0E}" srcOrd="0" destOrd="0" presId="urn:microsoft.com/office/officeart/2005/8/layout/hierarchy5"/>
    <dgm:cxn modelId="{3DDDBCD4-A391-46DF-81C8-2335CEFB138A}" type="presParOf" srcId="{85B537CD-1F12-4B61-8864-EA22496D8F0E}" destId="{9343BF8C-502A-48DC-870A-AB26F6A8115D}" srcOrd="0" destOrd="0" presId="urn:microsoft.com/office/officeart/2005/8/layout/hierarchy5"/>
    <dgm:cxn modelId="{D841EBB9-CF36-482B-82C7-A7AE7271502B}" type="presParOf" srcId="{FCE8E997-1B41-4ACE-B57D-D0FC6AF5DFD6}" destId="{369DD5B9-E43D-416F-B321-BC5162F98071}" srcOrd="1" destOrd="0" presId="urn:microsoft.com/office/officeart/2005/8/layout/hierarchy5"/>
    <dgm:cxn modelId="{DA18E609-505C-43C7-BD1F-047F4EAA5A5C}" type="presParOf" srcId="{369DD5B9-E43D-416F-B321-BC5162F98071}" destId="{C6D7020D-84EE-4917-AD60-58AD4C4DEEB7}" srcOrd="0" destOrd="0" presId="urn:microsoft.com/office/officeart/2005/8/layout/hierarchy5"/>
    <dgm:cxn modelId="{66DF946A-8BA6-4437-AA27-4B0D3BD5CB37}" type="presParOf" srcId="{369DD5B9-E43D-416F-B321-BC5162F98071}" destId="{E86D6F1B-49CA-40C6-B025-71F52A8F3682}" srcOrd="1" destOrd="0" presId="urn:microsoft.com/office/officeart/2005/8/layout/hierarchy5"/>
    <dgm:cxn modelId="{807F701C-6C6D-4DAC-BF20-3C8007141DC8}" type="presParOf" srcId="{FCE8E997-1B41-4ACE-B57D-D0FC6AF5DFD6}" destId="{DDC3A6D2-CAF3-4E8F-9BA4-64AE520DBB5B}" srcOrd="2" destOrd="0" presId="urn:microsoft.com/office/officeart/2005/8/layout/hierarchy5"/>
    <dgm:cxn modelId="{AFF69392-B161-43DB-971B-8F1E3C239F2E}" type="presParOf" srcId="{DDC3A6D2-CAF3-4E8F-9BA4-64AE520DBB5B}" destId="{C62AE4AE-5CAA-4334-BB1A-1CD868212536}" srcOrd="0" destOrd="0" presId="urn:microsoft.com/office/officeart/2005/8/layout/hierarchy5"/>
    <dgm:cxn modelId="{A174BB55-DF9A-4279-892E-0321AD9EE355}" type="presParOf" srcId="{FCE8E997-1B41-4ACE-B57D-D0FC6AF5DFD6}" destId="{8AB04651-C883-48DB-B5EF-CEFE4CEE62D7}" srcOrd="3" destOrd="0" presId="urn:microsoft.com/office/officeart/2005/8/layout/hierarchy5"/>
    <dgm:cxn modelId="{88B17135-BEF8-474B-86ED-AB74754B19A8}" type="presParOf" srcId="{8AB04651-C883-48DB-B5EF-CEFE4CEE62D7}" destId="{B0EBC904-1006-468B-A5A5-0D12FD420C99}" srcOrd="0" destOrd="0" presId="urn:microsoft.com/office/officeart/2005/8/layout/hierarchy5"/>
    <dgm:cxn modelId="{BBE9B387-F955-4DD5-8B64-A382BFCFA7C4}" type="presParOf" srcId="{8AB04651-C883-48DB-B5EF-CEFE4CEE62D7}" destId="{51125B5E-2B08-4131-BFE3-2A655DB058DE}" srcOrd="1" destOrd="0" presId="urn:microsoft.com/office/officeart/2005/8/layout/hierarchy5"/>
    <dgm:cxn modelId="{CE695EC8-F21B-4975-A668-E5A45A1277E6}" type="presParOf" srcId="{FCE8E997-1B41-4ACE-B57D-D0FC6AF5DFD6}" destId="{E839CBE7-13EC-4527-93EE-B38A56228781}" srcOrd="4" destOrd="0" presId="urn:microsoft.com/office/officeart/2005/8/layout/hierarchy5"/>
    <dgm:cxn modelId="{0707418C-C19C-43DD-8973-7BA28ED9CAC8}" type="presParOf" srcId="{E839CBE7-13EC-4527-93EE-B38A56228781}" destId="{9A2BB52C-C1F9-4253-98C5-CE2FC0757077}" srcOrd="0" destOrd="0" presId="urn:microsoft.com/office/officeart/2005/8/layout/hierarchy5"/>
    <dgm:cxn modelId="{DC4EE152-0B70-4B88-BBCA-AD25B31C0C25}" type="presParOf" srcId="{FCE8E997-1B41-4ACE-B57D-D0FC6AF5DFD6}" destId="{C8C0E464-3811-4F40-9473-474BF2830047}" srcOrd="5" destOrd="0" presId="urn:microsoft.com/office/officeart/2005/8/layout/hierarchy5"/>
    <dgm:cxn modelId="{59CD3321-44E6-455B-9A0C-94DFB4B33351}" type="presParOf" srcId="{C8C0E464-3811-4F40-9473-474BF2830047}" destId="{D41FA469-5D35-4D80-82F7-668AEA895D3A}" srcOrd="0" destOrd="0" presId="urn:microsoft.com/office/officeart/2005/8/layout/hierarchy5"/>
    <dgm:cxn modelId="{31E59C5A-B8A6-48F6-9CA9-33DEE2983586}" type="presParOf" srcId="{C8C0E464-3811-4F40-9473-474BF2830047}" destId="{08C20EF3-E1FB-4A84-A69A-EFF2ECDBBE37}" srcOrd="1" destOrd="0" presId="urn:microsoft.com/office/officeart/2005/8/layout/hierarchy5"/>
    <dgm:cxn modelId="{719C1773-C55D-49C5-B160-7769EE32F5D0}" type="presParOf" srcId="{FCE8E997-1B41-4ACE-B57D-D0FC6AF5DFD6}" destId="{6E8216C0-E843-4E7C-AAF1-93BFD3C444B0}" srcOrd="6" destOrd="0" presId="urn:microsoft.com/office/officeart/2005/8/layout/hierarchy5"/>
    <dgm:cxn modelId="{E409B327-1BD8-46BF-A35D-8E51937065FD}" type="presParOf" srcId="{6E8216C0-E843-4E7C-AAF1-93BFD3C444B0}" destId="{BC9675E9-BB59-44C0-AA0D-63AC08F2AFB8}" srcOrd="0" destOrd="0" presId="urn:microsoft.com/office/officeart/2005/8/layout/hierarchy5"/>
    <dgm:cxn modelId="{1619CEC2-9021-4488-B371-0E54EBBFF374}" type="presParOf" srcId="{FCE8E997-1B41-4ACE-B57D-D0FC6AF5DFD6}" destId="{CDDE4C6F-B107-4AFB-8EA9-87B79F059859}" srcOrd="7" destOrd="0" presId="urn:microsoft.com/office/officeart/2005/8/layout/hierarchy5"/>
    <dgm:cxn modelId="{867DF2D0-0239-420A-B34D-5DA44F731D72}" type="presParOf" srcId="{CDDE4C6F-B107-4AFB-8EA9-87B79F059859}" destId="{79913CBB-6A1D-45D9-82F6-354940E119E1}" srcOrd="0" destOrd="0" presId="urn:microsoft.com/office/officeart/2005/8/layout/hierarchy5"/>
    <dgm:cxn modelId="{2F4577DB-893B-4C04-9C40-F4E10B5E14B4}" type="presParOf" srcId="{CDDE4C6F-B107-4AFB-8EA9-87B79F059859}" destId="{BA29FE40-1219-4BD5-B318-002979C29F8B}" srcOrd="1" destOrd="0" presId="urn:microsoft.com/office/officeart/2005/8/layout/hierarchy5"/>
    <dgm:cxn modelId="{8AE57696-F301-4943-9C03-F678B5D39B2D}" type="presParOf" srcId="{19DD2816-5D93-4EFC-90A5-F64D68A1C426}" destId="{8651501D-2EF9-4BD1-85B1-0A0D48DD83B3}" srcOrd="4" destOrd="0" presId="urn:microsoft.com/office/officeart/2005/8/layout/hierarchy5"/>
    <dgm:cxn modelId="{3469ED69-6118-49AF-8402-92D8D273640A}" type="presParOf" srcId="{8651501D-2EF9-4BD1-85B1-0A0D48DD83B3}" destId="{9509B5DA-3D78-4B79-9292-D6D7041FD6E8}" srcOrd="0" destOrd="0" presId="urn:microsoft.com/office/officeart/2005/8/layout/hierarchy5"/>
    <dgm:cxn modelId="{AC51F2DF-693A-4A36-A99B-6898847D3526}" type="presParOf" srcId="{19DD2816-5D93-4EFC-90A5-F64D68A1C426}" destId="{5C7419AC-CB7F-43CE-9592-549F1D16EB3F}" srcOrd="5" destOrd="0" presId="urn:microsoft.com/office/officeart/2005/8/layout/hierarchy5"/>
    <dgm:cxn modelId="{FF4151F2-1E36-4DE8-9368-ECBFAE13DEC0}" type="presParOf" srcId="{5C7419AC-CB7F-43CE-9592-549F1D16EB3F}" destId="{D4EA85AE-18D7-4576-83C8-352329BB141C}" srcOrd="0" destOrd="0" presId="urn:microsoft.com/office/officeart/2005/8/layout/hierarchy5"/>
    <dgm:cxn modelId="{358BDADA-CAD5-4A86-83B9-E885B4EA20AE}" type="presParOf" srcId="{5C7419AC-CB7F-43CE-9592-549F1D16EB3F}" destId="{4A28E1AD-B963-4DBD-8BB7-734BFAAA2426}" srcOrd="1" destOrd="0" presId="urn:microsoft.com/office/officeart/2005/8/layout/hierarchy5"/>
    <dgm:cxn modelId="{D6061B25-6B13-4F09-8464-E8B95876B3BB}" type="presParOf" srcId="{4A28E1AD-B963-4DBD-8BB7-734BFAAA2426}" destId="{DC894889-6E99-45F6-95AA-D28E3F0CE53E}" srcOrd="0" destOrd="0" presId="urn:microsoft.com/office/officeart/2005/8/layout/hierarchy5"/>
    <dgm:cxn modelId="{D2549E83-1254-4B59-87B7-5AFBB96B012C}" type="presParOf" srcId="{DC894889-6E99-45F6-95AA-D28E3F0CE53E}" destId="{B6B8D356-96EA-4B42-9063-DC79A4CAC602}" srcOrd="0" destOrd="0" presId="urn:microsoft.com/office/officeart/2005/8/layout/hierarchy5"/>
    <dgm:cxn modelId="{96C50C41-5307-475C-AD74-3F7E61025CFA}" type="presParOf" srcId="{4A28E1AD-B963-4DBD-8BB7-734BFAAA2426}" destId="{1FD258CA-622E-4BF3-9178-E100A8E483C8}" srcOrd="1" destOrd="0" presId="urn:microsoft.com/office/officeart/2005/8/layout/hierarchy5"/>
    <dgm:cxn modelId="{97589E5C-D8D4-40C2-9E39-C525FDFAD61E}" type="presParOf" srcId="{1FD258CA-622E-4BF3-9178-E100A8E483C8}" destId="{95F6E971-20F3-4839-B7B5-E28BC537E9BA}" srcOrd="0" destOrd="0" presId="urn:microsoft.com/office/officeart/2005/8/layout/hierarchy5"/>
    <dgm:cxn modelId="{75414B16-F379-4474-BC29-8C0454F2A5ED}" type="presParOf" srcId="{1FD258CA-622E-4BF3-9178-E100A8E483C8}" destId="{273A57B0-FE87-40A3-9550-7BB027FD94D1}" srcOrd="1" destOrd="0" presId="urn:microsoft.com/office/officeart/2005/8/layout/hierarchy5"/>
    <dgm:cxn modelId="{128EE0D9-4C9D-45E8-9E05-E336417B2ED6}" type="presParOf" srcId="{80AF9989-D551-4D92-8AB6-B24EFA01B3BD}" destId="{DB9E6817-DBFB-4106-93F1-7207125711EB}" srcOrd="2" destOrd="0" presId="urn:microsoft.com/office/officeart/2005/8/layout/hierarchy5"/>
    <dgm:cxn modelId="{340AFD5E-BCBD-4D37-A3C0-453AA465AA67}" type="presParOf" srcId="{DB9E6817-DBFB-4106-93F1-7207125711EB}" destId="{8A812FF9-ABE6-4FAC-A3BC-DF516E39DE01}" srcOrd="0" destOrd="0" presId="urn:microsoft.com/office/officeart/2005/8/layout/hierarchy5"/>
    <dgm:cxn modelId="{177AE537-B504-41B8-B5C9-3EC21BB1F653}" type="presParOf" srcId="{80AF9989-D551-4D92-8AB6-B24EFA01B3BD}" destId="{E7567EC2-6589-4E43-9370-8FAE3BC4982F}" srcOrd="3" destOrd="0" presId="urn:microsoft.com/office/officeart/2005/8/layout/hierarchy5"/>
    <dgm:cxn modelId="{3833D25C-AE8B-4D92-A6E8-199C778AE335}" type="presParOf" srcId="{E7567EC2-6589-4E43-9370-8FAE3BC4982F}" destId="{5CB0C19A-85E1-43C3-95AF-28B7C9347A52}" srcOrd="0" destOrd="0" presId="urn:microsoft.com/office/officeart/2005/8/layout/hierarchy5"/>
    <dgm:cxn modelId="{0E8A78E6-1571-4FE6-83FF-24B27CB3D244}" type="presParOf" srcId="{E7567EC2-6589-4E43-9370-8FAE3BC4982F}" destId="{3F749088-F451-4166-B9AE-7E2603CA33FE}" srcOrd="1" destOrd="0" presId="urn:microsoft.com/office/officeart/2005/8/layout/hierarchy5"/>
    <dgm:cxn modelId="{E19BB49F-9C53-4C20-A31C-4399723AEB73}" type="presParOf" srcId="{3F749088-F451-4166-B9AE-7E2603CA33FE}" destId="{908AA5D0-CE76-478A-A810-A6A8901122D3}" srcOrd="0" destOrd="0" presId="urn:microsoft.com/office/officeart/2005/8/layout/hierarchy5"/>
    <dgm:cxn modelId="{EBA8BD99-7232-4A32-A27D-6092A557A10C}" type="presParOf" srcId="{908AA5D0-CE76-478A-A810-A6A8901122D3}" destId="{31EA4971-377A-4940-B06B-C62C3D2C8152}" srcOrd="0" destOrd="0" presId="urn:microsoft.com/office/officeart/2005/8/layout/hierarchy5"/>
    <dgm:cxn modelId="{362EE295-D887-4539-9F17-01252A74DBB6}" type="presParOf" srcId="{3F749088-F451-4166-B9AE-7E2603CA33FE}" destId="{BA8F95C0-EACC-48D7-92E2-032CE7522D42}" srcOrd="1" destOrd="0" presId="urn:microsoft.com/office/officeart/2005/8/layout/hierarchy5"/>
    <dgm:cxn modelId="{A4997E68-3964-4BB5-98BE-60E0CB51B655}" type="presParOf" srcId="{BA8F95C0-EACC-48D7-92E2-032CE7522D42}" destId="{3C159FBF-18F3-48EC-9124-E1B63816006C}" srcOrd="0" destOrd="0" presId="urn:microsoft.com/office/officeart/2005/8/layout/hierarchy5"/>
    <dgm:cxn modelId="{9822686F-EAE9-4DC2-83AC-02F0575C7B81}" type="presParOf" srcId="{BA8F95C0-EACC-48D7-92E2-032CE7522D42}" destId="{58E4FA65-8D77-44DD-A9FE-DAD63E538BBC}" srcOrd="1" destOrd="0" presId="urn:microsoft.com/office/officeart/2005/8/layout/hierarchy5"/>
    <dgm:cxn modelId="{E8E4A4E0-5C66-44CA-8EEB-3B1153685D12}" type="presParOf" srcId="{3F749088-F451-4166-B9AE-7E2603CA33FE}" destId="{8CF5520B-4EE5-4FFF-8EA8-8F41807C838E}" srcOrd="2" destOrd="0" presId="urn:microsoft.com/office/officeart/2005/8/layout/hierarchy5"/>
    <dgm:cxn modelId="{D6547A57-1933-4D95-BDB7-C03461CDF17C}" type="presParOf" srcId="{8CF5520B-4EE5-4FFF-8EA8-8F41807C838E}" destId="{37BEB767-5FAB-427B-BD84-7F0995FF986C}" srcOrd="0" destOrd="0" presId="urn:microsoft.com/office/officeart/2005/8/layout/hierarchy5"/>
    <dgm:cxn modelId="{53E5DE1A-0177-4D29-A1FD-453DD6840A9D}" type="presParOf" srcId="{3F749088-F451-4166-B9AE-7E2603CA33FE}" destId="{D1E19768-04DA-4ED3-8256-5A893C9A4653}" srcOrd="3" destOrd="0" presId="urn:microsoft.com/office/officeart/2005/8/layout/hierarchy5"/>
    <dgm:cxn modelId="{D45D9D5A-48E5-488B-A8B7-F768CCC32AB4}" type="presParOf" srcId="{D1E19768-04DA-4ED3-8256-5A893C9A4653}" destId="{197973E1-2683-44C6-9BD6-B28C05A4CB65}" srcOrd="0" destOrd="0" presId="urn:microsoft.com/office/officeart/2005/8/layout/hierarchy5"/>
    <dgm:cxn modelId="{C8A49BFF-0DAF-4DC4-9DC9-A21AF387D734}" type="presParOf" srcId="{D1E19768-04DA-4ED3-8256-5A893C9A4653}" destId="{EA4594F4-3FD3-417C-A4F0-6B1722FCCD32}" srcOrd="1" destOrd="0" presId="urn:microsoft.com/office/officeart/2005/8/layout/hierarchy5"/>
    <dgm:cxn modelId="{D8DB44FB-2108-47C4-914D-809A1EBA5356}" type="presParOf" srcId="{5F254623-E408-4FCE-AA8D-3EBEA5D0497E}" destId="{B35A3072-4AB2-4DB1-AAE3-192485C8305A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7A271259-4E45-4B79-887C-7D4E64C0F933}" type="doc">
      <dgm:prSet loTypeId="urn:microsoft.com/office/officeart/2005/8/layout/hierarchy5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9F8C53F8-86C3-4C2C-B5FD-0CE1241DF9B8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Participação ativa sob a infraestrutura regional</a:t>
          </a:r>
          <a:endParaRPr lang="pt-BR" sz="1600" dirty="0">
            <a:solidFill>
              <a:schemeClr val="tx1"/>
            </a:solidFill>
          </a:endParaRPr>
        </a:p>
      </dgm:t>
    </dgm:pt>
    <dgm:pt modelId="{73197287-047E-4949-9C97-8CC705D0F3BA}" type="sibTrans" cxnId="{AC12C824-C15F-4BEA-B97F-A92B487C8A3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9B5F8529-7551-4317-8895-38DFDCD163AE}" type="parTrans" cxnId="{AC12C824-C15F-4BEA-B97F-A92B487C8A3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A05B783-2ED1-47B3-B998-A213525866B4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Desenvolver melhorias alinhadas as necessidades intermunicipais </a:t>
          </a:r>
        </a:p>
      </dgm:t>
    </dgm:pt>
    <dgm:pt modelId="{616FD6A9-C8FE-4CEA-80BA-D584F71BBB13}" type="sibTrans" cxnId="{19C8DB82-4501-4D40-A981-117C992142F6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B10EBC1-0092-4D48-9678-5EB14A576C9F}" type="parTrans" cxnId="{19C8DB82-4501-4D40-A981-117C992142F6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A136C0D-5C5A-4996-9684-79FD38C976CA}">
      <dgm:prSet phldrT="[Texto]" custT="1"/>
      <dgm:spPr>
        <a:solidFill>
          <a:srgbClr val="C5E0B4"/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Participação ativa no desenvolvimento dos planos e projetos intermunicipais</a:t>
          </a:r>
          <a:endParaRPr lang="pt-BR" sz="1600" dirty="0">
            <a:solidFill>
              <a:schemeClr val="tx1"/>
            </a:solidFill>
          </a:endParaRPr>
        </a:p>
      </dgm:t>
    </dgm:pt>
    <dgm:pt modelId="{4D0666D6-048C-4DA4-959B-886D0DFF8616}" type="sibTrans" cxnId="{7DF6D36D-B862-4FC8-B04B-CC52CFF39E8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CE58AF6F-3DE2-4C0B-9CAA-B0E485AA56B8}" type="parTrans" cxnId="{7DF6D36D-B862-4FC8-B04B-CC52CFF39E8F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038A764-5552-4A0D-B6A3-A951F1D00C44}">
      <dgm:prSet custT="1"/>
      <dgm:spPr>
        <a:solidFill>
          <a:srgbClr val="8FAAD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Desenvolvimento do planejamento energético </a:t>
          </a:r>
        </a:p>
      </dgm:t>
    </dgm:pt>
    <dgm:pt modelId="{72A164C6-4903-4D17-83D3-35747BDBCA65}" type="parTrans" cxnId="{E26C890C-29D0-4B8F-9F00-BBFDA2AA8022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F225205F-F5FC-45AF-856B-151BD770A16E}" type="sibTrans" cxnId="{E26C890C-29D0-4B8F-9F00-BBFDA2AA8022}">
      <dgm:prSet/>
      <dgm:spPr/>
      <dgm:t>
        <a:bodyPr/>
        <a:lstStyle/>
        <a:p>
          <a:endParaRPr lang="pt-BR"/>
        </a:p>
      </dgm:t>
    </dgm:pt>
    <dgm:pt modelId="{5BEE06AD-21FD-4968-8649-B7757BF8AF03}">
      <dgm:prSet custT="1"/>
      <dgm:spPr>
        <a:solidFill>
          <a:srgbClr val="8FAAD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Desenvolvimento do plano de águas</a:t>
          </a:r>
        </a:p>
      </dgm:t>
    </dgm:pt>
    <dgm:pt modelId="{68096D20-51D8-4F5D-81FA-029892076E7A}" type="parTrans" cxnId="{56BC47C7-5A89-4A93-80E5-446E5F7A85D0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68717618-15EB-4621-B5CF-0B2E821A5062}" type="sibTrans" cxnId="{56BC47C7-5A89-4A93-80E5-446E5F7A85D0}">
      <dgm:prSet/>
      <dgm:spPr/>
      <dgm:t>
        <a:bodyPr/>
        <a:lstStyle/>
        <a:p>
          <a:endParaRPr lang="pt-BR"/>
        </a:p>
      </dgm:t>
    </dgm:pt>
    <dgm:pt modelId="{98E84EC3-1184-4F5F-9EA3-12AF6D202E85}">
      <dgm:prSet custT="1"/>
      <dgm:spPr>
        <a:solidFill>
          <a:srgbClr val="8FAAD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Melhorias das ferrovias, rodovias e aeroportos (transporte intercidades)</a:t>
          </a:r>
        </a:p>
      </dgm:t>
    </dgm:pt>
    <dgm:pt modelId="{1E2D6CF9-01C8-44A1-8BD3-EF931E2360FE}" type="parTrans" cxnId="{623CF03D-1AE7-44A4-B1E3-72D7FD81B231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4CAA0C03-92D2-4B75-AE2F-103591B81E62}" type="sibTrans" cxnId="{623CF03D-1AE7-44A4-B1E3-72D7FD81B231}">
      <dgm:prSet/>
      <dgm:spPr/>
      <dgm:t>
        <a:bodyPr/>
        <a:lstStyle/>
        <a:p>
          <a:endParaRPr lang="pt-BR"/>
        </a:p>
      </dgm:t>
    </dgm:pt>
    <dgm:pt modelId="{5AAA2571-7EA2-4849-B986-4B5D1FDC9048}">
      <dgm:prSet custT="1"/>
      <dgm:spPr>
        <a:solidFill>
          <a:srgbClr val="8FAAD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Plano de Desenvolvimento Integrado da RM </a:t>
          </a:r>
        </a:p>
      </dgm:t>
    </dgm:pt>
    <dgm:pt modelId="{DFEBFC65-9068-4C40-8E60-67921F4C3BA1}" type="parTrans" cxnId="{D0C632BA-4DDA-42C0-A307-04A5172795CF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22432B9B-E447-40E4-AC6C-1D86CB504AA0}" type="sibTrans" cxnId="{D0C632BA-4DDA-42C0-A307-04A5172795CF}">
      <dgm:prSet/>
      <dgm:spPr/>
      <dgm:t>
        <a:bodyPr/>
        <a:lstStyle/>
        <a:p>
          <a:endParaRPr lang="pt-BR"/>
        </a:p>
      </dgm:t>
    </dgm:pt>
    <dgm:pt modelId="{0C9FD425-A9FD-4AC1-B9C4-3EE61D07EAD1}">
      <dgm:prSet custT="1"/>
      <dgm:spPr>
        <a:solidFill>
          <a:srgbClr val="8FAAD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Planejamento regional integrado do setor de saúde</a:t>
          </a:r>
        </a:p>
      </dgm:t>
    </dgm:pt>
    <dgm:pt modelId="{3BA94FC0-4EA7-4F74-A8F9-552BAD488B04}" type="parTrans" cxnId="{FEFAD345-7680-4A43-85B0-9A34CEAA124C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8ECF4DC0-0EE7-416E-B3AC-14DB47B8F553}" type="sibTrans" cxnId="{FEFAD345-7680-4A43-85B0-9A34CEAA124C}">
      <dgm:prSet/>
      <dgm:spPr/>
      <dgm:t>
        <a:bodyPr/>
        <a:lstStyle/>
        <a:p>
          <a:endParaRPr lang="pt-BR"/>
        </a:p>
      </dgm:t>
    </dgm:pt>
    <dgm:pt modelId="{5F254623-E408-4FCE-AA8D-3EBEA5D0497E}" type="pres">
      <dgm:prSet presAssocID="{7A271259-4E45-4B79-887C-7D4E64C0F933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4DF1E60-A527-41F3-9509-D5F1635F36AA}" type="pres">
      <dgm:prSet presAssocID="{7A271259-4E45-4B79-887C-7D4E64C0F933}" presName="hierFlow" presStyleCnt="0"/>
      <dgm:spPr/>
    </dgm:pt>
    <dgm:pt modelId="{0172C5F3-2F63-428A-A433-8FAC6F817B34}" type="pres">
      <dgm:prSet presAssocID="{7A271259-4E45-4B79-887C-7D4E64C0F933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B1544F35-34DE-4D91-BF9D-2A06B542216E}" type="pres">
      <dgm:prSet presAssocID="{9F8C53F8-86C3-4C2C-B5FD-0CE1241DF9B8}" presName="Name17" presStyleCnt="0"/>
      <dgm:spPr/>
    </dgm:pt>
    <dgm:pt modelId="{24047B6A-C38F-47DE-B914-AF3216E019EE}" type="pres">
      <dgm:prSet presAssocID="{9F8C53F8-86C3-4C2C-B5FD-0CE1241DF9B8}" presName="level1Shape" presStyleLbl="node0" presStyleIdx="0" presStyleCnt="1" custScaleX="115472" custScaleY="172946" custLinFactNeighborX="5334" custLinFactNeighborY="-77826">
        <dgm:presLayoutVars>
          <dgm:chPref val="3"/>
        </dgm:presLayoutVars>
      </dgm:prSet>
      <dgm:spPr/>
    </dgm:pt>
    <dgm:pt modelId="{80AF9989-D551-4D92-8AB6-B24EFA01B3BD}" type="pres">
      <dgm:prSet presAssocID="{9F8C53F8-86C3-4C2C-B5FD-0CE1241DF9B8}" presName="hierChild2" presStyleCnt="0"/>
      <dgm:spPr/>
    </dgm:pt>
    <dgm:pt modelId="{B0331E39-1CD6-49AB-B5E2-269F5DFAA6DD}" type="pres">
      <dgm:prSet presAssocID="{6B10EBC1-0092-4D48-9678-5EB14A576C9F}" presName="Name25" presStyleLbl="parChTrans1D2" presStyleIdx="0" presStyleCnt="1"/>
      <dgm:spPr/>
    </dgm:pt>
    <dgm:pt modelId="{19C8103F-B0B7-4278-A8B3-043E1B110C20}" type="pres">
      <dgm:prSet presAssocID="{6B10EBC1-0092-4D48-9678-5EB14A576C9F}" presName="connTx" presStyleLbl="parChTrans1D2" presStyleIdx="0" presStyleCnt="1"/>
      <dgm:spPr/>
    </dgm:pt>
    <dgm:pt modelId="{A7F30F3B-6829-43EC-B38D-16AC5C662330}" type="pres">
      <dgm:prSet presAssocID="{7A05B783-2ED1-47B3-B998-A213525866B4}" presName="Name30" presStyleCnt="0"/>
      <dgm:spPr/>
    </dgm:pt>
    <dgm:pt modelId="{D96E137A-73DC-4C9E-ACFF-8B87A754E886}" type="pres">
      <dgm:prSet presAssocID="{7A05B783-2ED1-47B3-B998-A213525866B4}" presName="level2Shape" presStyleLbl="node2" presStyleIdx="0" presStyleCnt="1" custScaleX="107609" custScaleY="164849" custLinFactNeighborX="-21068" custLinFactNeighborY="-80081"/>
      <dgm:spPr/>
    </dgm:pt>
    <dgm:pt modelId="{19DD2816-5D93-4EFC-90A5-F64D68A1C426}" type="pres">
      <dgm:prSet presAssocID="{7A05B783-2ED1-47B3-B998-A213525866B4}" presName="hierChild3" presStyleCnt="0"/>
      <dgm:spPr/>
    </dgm:pt>
    <dgm:pt modelId="{F6634B17-2CCA-4B4F-A746-A1914788717C}" type="pres">
      <dgm:prSet presAssocID="{CE58AF6F-3DE2-4C0B-9CAA-B0E485AA56B8}" presName="Name25" presStyleLbl="parChTrans1D3" presStyleIdx="0" presStyleCnt="1"/>
      <dgm:spPr/>
    </dgm:pt>
    <dgm:pt modelId="{DDB3C6C5-AA1A-4CF0-B88F-4C882EFC92C6}" type="pres">
      <dgm:prSet presAssocID="{CE58AF6F-3DE2-4C0B-9CAA-B0E485AA56B8}" presName="connTx" presStyleLbl="parChTrans1D3" presStyleIdx="0" presStyleCnt="1"/>
      <dgm:spPr/>
    </dgm:pt>
    <dgm:pt modelId="{FA60CA65-E3A8-4B97-9CDC-4A6D2CD37EF6}" type="pres">
      <dgm:prSet presAssocID="{2A136C0D-5C5A-4996-9684-79FD38C976CA}" presName="Name30" presStyleCnt="0"/>
      <dgm:spPr/>
    </dgm:pt>
    <dgm:pt modelId="{A41FE352-BA3E-4470-A347-2341A57F5459}" type="pres">
      <dgm:prSet presAssocID="{2A136C0D-5C5A-4996-9684-79FD38C976CA}" presName="level2Shape" presStyleLbl="node3" presStyleIdx="0" presStyleCnt="1" custScaleX="123270" custScaleY="163910" custLinFactNeighborX="-46467" custLinFactNeighborY="-81917"/>
      <dgm:spPr/>
    </dgm:pt>
    <dgm:pt modelId="{69BCD4FF-FA72-442E-937D-49D3DE87D1EC}" type="pres">
      <dgm:prSet presAssocID="{2A136C0D-5C5A-4996-9684-79FD38C976CA}" presName="hierChild3" presStyleCnt="0"/>
      <dgm:spPr/>
    </dgm:pt>
    <dgm:pt modelId="{9B7DCA19-2777-421E-ACA0-D4BC669FF133}" type="pres">
      <dgm:prSet presAssocID="{72A164C6-4903-4D17-83D3-35747BDBCA65}" presName="Name25" presStyleLbl="parChTrans1D4" presStyleIdx="0" presStyleCnt="5"/>
      <dgm:spPr/>
    </dgm:pt>
    <dgm:pt modelId="{A47B7577-825D-4DC6-9D84-469404DDF320}" type="pres">
      <dgm:prSet presAssocID="{72A164C6-4903-4D17-83D3-35747BDBCA65}" presName="connTx" presStyleLbl="parChTrans1D4" presStyleIdx="0" presStyleCnt="5"/>
      <dgm:spPr/>
    </dgm:pt>
    <dgm:pt modelId="{A067B51C-62B6-4A69-BA2C-F2CAB09DAE0F}" type="pres">
      <dgm:prSet presAssocID="{5038A764-5552-4A0D-B6A3-A951F1D00C44}" presName="Name30" presStyleCnt="0"/>
      <dgm:spPr/>
    </dgm:pt>
    <dgm:pt modelId="{B1DF80B6-7C5E-4258-9C7C-ECF54813936C}" type="pres">
      <dgm:prSet presAssocID="{5038A764-5552-4A0D-B6A3-A951F1D00C44}" presName="level2Shape" presStyleLbl="node4" presStyleIdx="0" presStyleCnt="5" custScaleX="150149" custScaleY="76357" custLinFactNeighborX="-57396" custLinFactNeighborY="-27855"/>
      <dgm:spPr/>
    </dgm:pt>
    <dgm:pt modelId="{E41538B7-D9BE-4E5E-BB3A-657EAC4203A9}" type="pres">
      <dgm:prSet presAssocID="{5038A764-5552-4A0D-B6A3-A951F1D00C44}" presName="hierChild3" presStyleCnt="0"/>
      <dgm:spPr/>
    </dgm:pt>
    <dgm:pt modelId="{7E4DDA87-51CC-480B-B683-B6BC9E66F0DA}" type="pres">
      <dgm:prSet presAssocID="{68096D20-51D8-4F5D-81FA-029892076E7A}" presName="Name25" presStyleLbl="parChTrans1D4" presStyleIdx="1" presStyleCnt="5"/>
      <dgm:spPr/>
    </dgm:pt>
    <dgm:pt modelId="{F4628322-1EAB-4EED-AA89-ED06E437C64E}" type="pres">
      <dgm:prSet presAssocID="{68096D20-51D8-4F5D-81FA-029892076E7A}" presName="connTx" presStyleLbl="parChTrans1D4" presStyleIdx="1" presStyleCnt="5"/>
      <dgm:spPr/>
    </dgm:pt>
    <dgm:pt modelId="{D80BA688-DD09-4B57-9A0C-2876C4ECB379}" type="pres">
      <dgm:prSet presAssocID="{5BEE06AD-21FD-4968-8649-B7757BF8AF03}" presName="Name30" presStyleCnt="0"/>
      <dgm:spPr/>
    </dgm:pt>
    <dgm:pt modelId="{FC971ACA-EEBA-4DA2-9002-FDD1BBAE1564}" type="pres">
      <dgm:prSet presAssocID="{5BEE06AD-21FD-4968-8649-B7757BF8AF03}" presName="level2Shape" presStyleLbl="node4" presStyleIdx="1" presStyleCnt="5" custScaleX="150149" custScaleY="84763" custLinFactNeighborX="-59243" custLinFactNeighborY="-32571"/>
      <dgm:spPr/>
    </dgm:pt>
    <dgm:pt modelId="{892DAA20-6990-4DC0-B73F-8EE910D075C5}" type="pres">
      <dgm:prSet presAssocID="{5BEE06AD-21FD-4968-8649-B7757BF8AF03}" presName="hierChild3" presStyleCnt="0"/>
      <dgm:spPr/>
    </dgm:pt>
    <dgm:pt modelId="{2DE30D05-703F-4C64-B8E0-B897F0F2DEE7}" type="pres">
      <dgm:prSet presAssocID="{1E2D6CF9-01C8-44A1-8BD3-EF931E2360FE}" presName="Name25" presStyleLbl="parChTrans1D4" presStyleIdx="2" presStyleCnt="5"/>
      <dgm:spPr/>
    </dgm:pt>
    <dgm:pt modelId="{CC179BE9-48FA-46FF-B147-75D3B43E49CE}" type="pres">
      <dgm:prSet presAssocID="{1E2D6CF9-01C8-44A1-8BD3-EF931E2360FE}" presName="connTx" presStyleLbl="parChTrans1D4" presStyleIdx="2" presStyleCnt="5"/>
      <dgm:spPr/>
    </dgm:pt>
    <dgm:pt modelId="{61C359E0-1A8E-4E0A-A9A5-5861CD0D3928}" type="pres">
      <dgm:prSet presAssocID="{98E84EC3-1184-4F5F-9EA3-12AF6D202E85}" presName="Name30" presStyleCnt="0"/>
      <dgm:spPr/>
    </dgm:pt>
    <dgm:pt modelId="{E42A46FE-DCFC-46FB-A0AD-F2D3A8133769}" type="pres">
      <dgm:prSet presAssocID="{98E84EC3-1184-4F5F-9EA3-12AF6D202E85}" presName="level2Shape" presStyleLbl="node4" presStyleIdx="2" presStyleCnt="5" custScaleX="150149" custScaleY="90304" custLinFactNeighborX="-60050" custLinFactNeighborY="-31809"/>
      <dgm:spPr/>
    </dgm:pt>
    <dgm:pt modelId="{C9E1D5FB-0706-448F-8DED-F898487AE48D}" type="pres">
      <dgm:prSet presAssocID="{98E84EC3-1184-4F5F-9EA3-12AF6D202E85}" presName="hierChild3" presStyleCnt="0"/>
      <dgm:spPr/>
    </dgm:pt>
    <dgm:pt modelId="{A004011E-8E63-45E3-B503-EA788E094704}" type="pres">
      <dgm:prSet presAssocID="{DFEBFC65-9068-4C40-8E60-67921F4C3BA1}" presName="Name25" presStyleLbl="parChTrans1D4" presStyleIdx="3" presStyleCnt="5"/>
      <dgm:spPr/>
    </dgm:pt>
    <dgm:pt modelId="{14E12170-0186-4628-B1BD-03918C0E905E}" type="pres">
      <dgm:prSet presAssocID="{DFEBFC65-9068-4C40-8E60-67921F4C3BA1}" presName="connTx" presStyleLbl="parChTrans1D4" presStyleIdx="3" presStyleCnt="5"/>
      <dgm:spPr/>
    </dgm:pt>
    <dgm:pt modelId="{43FA7392-9EC7-4BEF-8566-D26E2908AB28}" type="pres">
      <dgm:prSet presAssocID="{5AAA2571-7EA2-4849-B986-4B5D1FDC9048}" presName="Name30" presStyleCnt="0"/>
      <dgm:spPr/>
    </dgm:pt>
    <dgm:pt modelId="{048F87A2-E5A2-4C30-A95F-C2617AF565CD}" type="pres">
      <dgm:prSet presAssocID="{5AAA2571-7EA2-4849-B986-4B5D1FDC9048}" presName="level2Shape" presStyleLbl="node4" presStyleIdx="3" presStyleCnt="5" custScaleX="150149" custScaleY="100454" custLinFactNeighborX="-60795" custLinFactNeighborY="-26305"/>
      <dgm:spPr/>
    </dgm:pt>
    <dgm:pt modelId="{9E9E8D62-2B6F-4779-AE32-797207528E8D}" type="pres">
      <dgm:prSet presAssocID="{5AAA2571-7EA2-4849-B986-4B5D1FDC9048}" presName="hierChild3" presStyleCnt="0"/>
      <dgm:spPr/>
    </dgm:pt>
    <dgm:pt modelId="{428A923B-310F-4BDF-A664-6CC90414ABE3}" type="pres">
      <dgm:prSet presAssocID="{3BA94FC0-4EA7-4F74-A8F9-552BAD488B04}" presName="Name25" presStyleLbl="parChTrans1D4" presStyleIdx="4" presStyleCnt="5"/>
      <dgm:spPr/>
    </dgm:pt>
    <dgm:pt modelId="{FF8CF2EC-FC29-4C14-AB13-FC2BAF933DAD}" type="pres">
      <dgm:prSet presAssocID="{3BA94FC0-4EA7-4F74-A8F9-552BAD488B04}" presName="connTx" presStyleLbl="parChTrans1D4" presStyleIdx="4" presStyleCnt="5"/>
      <dgm:spPr/>
    </dgm:pt>
    <dgm:pt modelId="{A12D2A99-E0B3-4415-A6CA-42E73B880EB7}" type="pres">
      <dgm:prSet presAssocID="{0C9FD425-A9FD-4AC1-B9C4-3EE61D07EAD1}" presName="Name30" presStyleCnt="0"/>
      <dgm:spPr/>
    </dgm:pt>
    <dgm:pt modelId="{A6ABC48C-A017-45C7-A08D-1885A46A3D23}" type="pres">
      <dgm:prSet presAssocID="{0C9FD425-A9FD-4AC1-B9C4-3EE61D07EAD1}" presName="level2Shape" presStyleLbl="node4" presStyleIdx="4" presStyleCnt="5" custScaleX="150149" custScaleY="85666" custLinFactNeighborX="-57161" custLinFactNeighborY="-23931"/>
      <dgm:spPr/>
    </dgm:pt>
    <dgm:pt modelId="{A3998939-8BBF-41B1-88F5-5BEC4B0BE485}" type="pres">
      <dgm:prSet presAssocID="{0C9FD425-A9FD-4AC1-B9C4-3EE61D07EAD1}" presName="hierChild3" presStyleCnt="0"/>
      <dgm:spPr/>
    </dgm:pt>
    <dgm:pt modelId="{B35A3072-4AB2-4DB1-AAE3-192485C8305A}" type="pres">
      <dgm:prSet presAssocID="{7A271259-4E45-4B79-887C-7D4E64C0F933}" presName="bgShapesFlow" presStyleCnt="0"/>
      <dgm:spPr/>
    </dgm:pt>
  </dgm:ptLst>
  <dgm:cxnLst>
    <dgm:cxn modelId="{E26C890C-29D0-4B8F-9F00-BBFDA2AA8022}" srcId="{2A136C0D-5C5A-4996-9684-79FD38C976CA}" destId="{5038A764-5552-4A0D-B6A3-A951F1D00C44}" srcOrd="0" destOrd="0" parTransId="{72A164C6-4903-4D17-83D3-35747BDBCA65}" sibTransId="{F225205F-F5FC-45AF-856B-151BD770A16E}"/>
    <dgm:cxn modelId="{300C3717-E1DA-48AE-9AC6-CAEF3A991249}" type="presOf" srcId="{3BA94FC0-4EA7-4F74-A8F9-552BAD488B04}" destId="{428A923B-310F-4BDF-A664-6CC90414ABE3}" srcOrd="0" destOrd="0" presId="urn:microsoft.com/office/officeart/2005/8/layout/hierarchy5"/>
    <dgm:cxn modelId="{9625F51E-A215-4DF1-808E-0D866232A220}" type="presOf" srcId="{7A271259-4E45-4B79-887C-7D4E64C0F933}" destId="{5F254623-E408-4FCE-AA8D-3EBEA5D0497E}" srcOrd="0" destOrd="0" presId="urn:microsoft.com/office/officeart/2005/8/layout/hierarchy5"/>
    <dgm:cxn modelId="{E3D8E023-FABC-45A0-8074-029E792DAB9B}" type="presOf" srcId="{5038A764-5552-4A0D-B6A3-A951F1D00C44}" destId="{B1DF80B6-7C5E-4258-9C7C-ECF54813936C}" srcOrd="0" destOrd="0" presId="urn:microsoft.com/office/officeart/2005/8/layout/hierarchy5"/>
    <dgm:cxn modelId="{AC12C824-C15F-4BEA-B97F-A92B487C8A33}" srcId="{7A271259-4E45-4B79-887C-7D4E64C0F933}" destId="{9F8C53F8-86C3-4C2C-B5FD-0CE1241DF9B8}" srcOrd="0" destOrd="0" parTransId="{9B5F8529-7551-4317-8895-38DFDCD163AE}" sibTransId="{73197287-047E-4949-9C97-8CC705D0F3BA}"/>
    <dgm:cxn modelId="{4855B225-28CE-43FE-9B7F-39F780947760}" type="presOf" srcId="{98E84EC3-1184-4F5F-9EA3-12AF6D202E85}" destId="{E42A46FE-DCFC-46FB-A0AD-F2D3A8133769}" srcOrd="0" destOrd="0" presId="urn:microsoft.com/office/officeart/2005/8/layout/hierarchy5"/>
    <dgm:cxn modelId="{FEAF0232-8425-4798-A900-6FAA808BF55B}" type="presOf" srcId="{DFEBFC65-9068-4C40-8E60-67921F4C3BA1}" destId="{14E12170-0186-4628-B1BD-03918C0E905E}" srcOrd="1" destOrd="0" presId="urn:microsoft.com/office/officeart/2005/8/layout/hierarchy5"/>
    <dgm:cxn modelId="{B5C3F238-8056-437A-9C90-FAF0C6D459F3}" type="presOf" srcId="{72A164C6-4903-4D17-83D3-35747BDBCA65}" destId="{9B7DCA19-2777-421E-ACA0-D4BC669FF133}" srcOrd="0" destOrd="0" presId="urn:microsoft.com/office/officeart/2005/8/layout/hierarchy5"/>
    <dgm:cxn modelId="{623CF03D-1AE7-44A4-B1E3-72D7FD81B231}" srcId="{2A136C0D-5C5A-4996-9684-79FD38C976CA}" destId="{98E84EC3-1184-4F5F-9EA3-12AF6D202E85}" srcOrd="2" destOrd="0" parTransId="{1E2D6CF9-01C8-44A1-8BD3-EF931E2360FE}" sibTransId="{4CAA0C03-92D2-4B75-AE2F-103591B81E62}"/>
    <dgm:cxn modelId="{2AA52E5E-57A7-454A-A8D0-55E00919EB3F}" type="presOf" srcId="{6B10EBC1-0092-4D48-9678-5EB14A576C9F}" destId="{B0331E39-1CD6-49AB-B5E2-269F5DFAA6DD}" srcOrd="0" destOrd="0" presId="urn:microsoft.com/office/officeart/2005/8/layout/hierarchy5"/>
    <dgm:cxn modelId="{2B74CC5E-29A8-415D-A41A-4B97FF3CBC40}" type="presOf" srcId="{72A164C6-4903-4D17-83D3-35747BDBCA65}" destId="{A47B7577-825D-4DC6-9D84-469404DDF320}" srcOrd="1" destOrd="0" presId="urn:microsoft.com/office/officeart/2005/8/layout/hierarchy5"/>
    <dgm:cxn modelId="{B23E7F61-66DA-4E3F-8E81-CADDA0F03AA0}" type="presOf" srcId="{DFEBFC65-9068-4C40-8E60-67921F4C3BA1}" destId="{A004011E-8E63-45E3-B503-EA788E094704}" srcOrd="0" destOrd="0" presId="urn:microsoft.com/office/officeart/2005/8/layout/hierarchy5"/>
    <dgm:cxn modelId="{FEFAD345-7680-4A43-85B0-9A34CEAA124C}" srcId="{2A136C0D-5C5A-4996-9684-79FD38C976CA}" destId="{0C9FD425-A9FD-4AC1-B9C4-3EE61D07EAD1}" srcOrd="4" destOrd="0" parTransId="{3BA94FC0-4EA7-4F74-A8F9-552BAD488B04}" sibTransId="{8ECF4DC0-0EE7-416E-B3AC-14DB47B8F553}"/>
    <dgm:cxn modelId="{076D0B68-855C-40E3-9364-C6DE1AEC3FCA}" type="presOf" srcId="{1E2D6CF9-01C8-44A1-8BD3-EF931E2360FE}" destId="{2DE30D05-703F-4C64-B8E0-B897F0F2DEE7}" srcOrd="0" destOrd="0" presId="urn:microsoft.com/office/officeart/2005/8/layout/hierarchy5"/>
    <dgm:cxn modelId="{4D64BA4A-2FA4-4C23-8E68-B31B3244B730}" type="presOf" srcId="{CE58AF6F-3DE2-4C0B-9CAA-B0E485AA56B8}" destId="{DDB3C6C5-AA1A-4CF0-B88F-4C882EFC92C6}" srcOrd="1" destOrd="0" presId="urn:microsoft.com/office/officeart/2005/8/layout/hierarchy5"/>
    <dgm:cxn modelId="{7DF6D36D-B862-4FC8-B04B-CC52CFF39E8F}" srcId="{7A05B783-2ED1-47B3-B998-A213525866B4}" destId="{2A136C0D-5C5A-4996-9684-79FD38C976CA}" srcOrd="0" destOrd="0" parTransId="{CE58AF6F-3DE2-4C0B-9CAA-B0E485AA56B8}" sibTransId="{4D0666D6-048C-4DA4-959B-886D0DFF8616}"/>
    <dgm:cxn modelId="{3998896F-2A08-42FC-AB09-858F1E0AFBDA}" type="presOf" srcId="{9F8C53F8-86C3-4C2C-B5FD-0CE1241DF9B8}" destId="{24047B6A-C38F-47DE-B914-AF3216E019EE}" srcOrd="0" destOrd="0" presId="urn:microsoft.com/office/officeart/2005/8/layout/hierarchy5"/>
    <dgm:cxn modelId="{CB314F71-787F-427A-8428-2996B710DEAC}" type="presOf" srcId="{2A136C0D-5C5A-4996-9684-79FD38C976CA}" destId="{A41FE352-BA3E-4470-A347-2341A57F5459}" srcOrd="0" destOrd="0" presId="urn:microsoft.com/office/officeart/2005/8/layout/hierarchy5"/>
    <dgm:cxn modelId="{19C8DB82-4501-4D40-A981-117C992142F6}" srcId="{9F8C53F8-86C3-4C2C-B5FD-0CE1241DF9B8}" destId="{7A05B783-2ED1-47B3-B998-A213525866B4}" srcOrd="0" destOrd="0" parTransId="{6B10EBC1-0092-4D48-9678-5EB14A576C9F}" sibTransId="{616FD6A9-C8FE-4CEA-80BA-D584F71BBB13}"/>
    <dgm:cxn modelId="{782E4D84-1970-4F49-8CF2-14DFAFA15881}" type="presOf" srcId="{3BA94FC0-4EA7-4F74-A8F9-552BAD488B04}" destId="{FF8CF2EC-FC29-4C14-AB13-FC2BAF933DAD}" srcOrd="1" destOrd="0" presId="urn:microsoft.com/office/officeart/2005/8/layout/hierarchy5"/>
    <dgm:cxn modelId="{BEF1A29D-55AC-46B3-B54B-BABB73D82C0A}" type="presOf" srcId="{5BEE06AD-21FD-4968-8649-B7757BF8AF03}" destId="{FC971ACA-EEBA-4DA2-9002-FDD1BBAE1564}" srcOrd="0" destOrd="0" presId="urn:microsoft.com/office/officeart/2005/8/layout/hierarchy5"/>
    <dgm:cxn modelId="{ECF10EB5-A710-4351-86EF-54D2E156C15E}" type="presOf" srcId="{0C9FD425-A9FD-4AC1-B9C4-3EE61D07EAD1}" destId="{A6ABC48C-A017-45C7-A08D-1885A46A3D23}" srcOrd="0" destOrd="0" presId="urn:microsoft.com/office/officeart/2005/8/layout/hierarchy5"/>
    <dgm:cxn modelId="{D0C632BA-4DDA-42C0-A307-04A5172795CF}" srcId="{2A136C0D-5C5A-4996-9684-79FD38C976CA}" destId="{5AAA2571-7EA2-4849-B986-4B5D1FDC9048}" srcOrd="3" destOrd="0" parTransId="{DFEBFC65-9068-4C40-8E60-67921F4C3BA1}" sibTransId="{22432B9B-E447-40E4-AC6C-1D86CB504AA0}"/>
    <dgm:cxn modelId="{20E608C2-C245-4D84-ABB7-8621525BA2C6}" type="presOf" srcId="{6B10EBC1-0092-4D48-9678-5EB14A576C9F}" destId="{19C8103F-B0B7-4278-A8B3-043E1B110C20}" srcOrd="1" destOrd="0" presId="urn:microsoft.com/office/officeart/2005/8/layout/hierarchy5"/>
    <dgm:cxn modelId="{56BC47C7-5A89-4A93-80E5-446E5F7A85D0}" srcId="{2A136C0D-5C5A-4996-9684-79FD38C976CA}" destId="{5BEE06AD-21FD-4968-8649-B7757BF8AF03}" srcOrd="1" destOrd="0" parTransId="{68096D20-51D8-4F5D-81FA-029892076E7A}" sibTransId="{68717618-15EB-4621-B5CF-0B2E821A5062}"/>
    <dgm:cxn modelId="{274AD0C7-148A-4FEA-833F-E9501F44CEB8}" type="presOf" srcId="{1E2D6CF9-01C8-44A1-8BD3-EF931E2360FE}" destId="{CC179BE9-48FA-46FF-B147-75D3B43E49CE}" srcOrd="1" destOrd="0" presId="urn:microsoft.com/office/officeart/2005/8/layout/hierarchy5"/>
    <dgm:cxn modelId="{60B9F7CB-6CA3-4A48-A91D-14C88F57658C}" type="presOf" srcId="{CE58AF6F-3DE2-4C0B-9CAA-B0E485AA56B8}" destId="{F6634B17-2CCA-4B4F-A746-A1914788717C}" srcOrd="0" destOrd="0" presId="urn:microsoft.com/office/officeart/2005/8/layout/hierarchy5"/>
    <dgm:cxn modelId="{0747E5D9-B035-403D-AABC-E981833C1FB3}" type="presOf" srcId="{7A05B783-2ED1-47B3-B998-A213525866B4}" destId="{D96E137A-73DC-4C9E-ACFF-8B87A754E886}" srcOrd="0" destOrd="0" presId="urn:microsoft.com/office/officeart/2005/8/layout/hierarchy5"/>
    <dgm:cxn modelId="{79A00CE6-65FE-448B-B696-95A143FD0412}" type="presOf" srcId="{68096D20-51D8-4F5D-81FA-029892076E7A}" destId="{7E4DDA87-51CC-480B-B683-B6BC9E66F0DA}" srcOrd="0" destOrd="0" presId="urn:microsoft.com/office/officeart/2005/8/layout/hierarchy5"/>
    <dgm:cxn modelId="{7223D0F4-6066-4252-8E0B-B5D6DC803746}" type="presOf" srcId="{68096D20-51D8-4F5D-81FA-029892076E7A}" destId="{F4628322-1EAB-4EED-AA89-ED06E437C64E}" srcOrd="1" destOrd="0" presId="urn:microsoft.com/office/officeart/2005/8/layout/hierarchy5"/>
    <dgm:cxn modelId="{3ADA44F6-71D6-40B0-805E-0C5006384EC0}" type="presOf" srcId="{5AAA2571-7EA2-4849-B986-4B5D1FDC9048}" destId="{048F87A2-E5A2-4C30-A95F-C2617AF565CD}" srcOrd="0" destOrd="0" presId="urn:microsoft.com/office/officeart/2005/8/layout/hierarchy5"/>
    <dgm:cxn modelId="{AF6263D8-5B07-49F7-8D7F-3B228E7B168B}" type="presParOf" srcId="{5F254623-E408-4FCE-AA8D-3EBEA5D0497E}" destId="{D4DF1E60-A527-41F3-9509-D5F1635F36AA}" srcOrd="0" destOrd="0" presId="urn:microsoft.com/office/officeart/2005/8/layout/hierarchy5"/>
    <dgm:cxn modelId="{FB330548-9158-40D8-9092-C4CD2F71F70E}" type="presParOf" srcId="{D4DF1E60-A527-41F3-9509-D5F1635F36AA}" destId="{0172C5F3-2F63-428A-A433-8FAC6F817B34}" srcOrd="0" destOrd="0" presId="urn:microsoft.com/office/officeart/2005/8/layout/hierarchy5"/>
    <dgm:cxn modelId="{A2BB0353-5DDD-4666-A61D-BFE9BAC45395}" type="presParOf" srcId="{0172C5F3-2F63-428A-A433-8FAC6F817B34}" destId="{B1544F35-34DE-4D91-BF9D-2A06B542216E}" srcOrd="0" destOrd="0" presId="urn:microsoft.com/office/officeart/2005/8/layout/hierarchy5"/>
    <dgm:cxn modelId="{266CDB06-47BF-4F53-A4EE-0493D0F25BEA}" type="presParOf" srcId="{B1544F35-34DE-4D91-BF9D-2A06B542216E}" destId="{24047B6A-C38F-47DE-B914-AF3216E019EE}" srcOrd="0" destOrd="0" presId="urn:microsoft.com/office/officeart/2005/8/layout/hierarchy5"/>
    <dgm:cxn modelId="{DC43E2FF-A26E-4C18-805E-2221A121B8C0}" type="presParOf" srcId="{B1544F35-34DE-4D91-BF9D-2A06B542216E}" destId="{80AF9989-D551-4D92-8AB6-B24EFA01B3BD}" srcOrd="1" destOrd="0" presId="urn:microsoft.com/office/officeart/2005/8/layout/hierarchy5"/>
    <dgm:cxn modelId="{695F8889-40B2-4C84-969C-0E2ED4A73D2B}" type="presParOf" srcId="{80AF9989-D551-4D92-8AB6-B24EFA01B3BD}" destId="{B0331E39-1CD6-49AB-B5E2-269F5DFAA6DD}" srcOrd="0" destOrd="0" presId="urn:microsoft.com/office/officeart/2005/8/layout/hierarchy5"/>
    <dgm:cxn modelId="{F2E53827-3FA0-4137-BE2C-0B07DD985112}" type="presParOf" srcId="{B0331E39-1CD6-49AB-B5E2-269F5DFAA6DD}" destId="{19C8103F-B0B7-4278-A8B3-043E1B110C20}" srcOrd="0" destOrd="0" presId="urn:microsoft.com/office/officeart/2005/8/layout/hierarchy5"/>
    <dgm:cxn modelId="{26D3788E-6B8B-4A7A-ACB1-160FA74649B7}" type="presParOf" srcId="{80AF9989-D551-4D92-8AB6-B24EFA01B3BD}" destId="{A7F30F3B-6829-43EC-B38D-16AC5C662330}" srcOrd="1" destOrd="0" presId="urn:microsoft.com/office/officeart/2005/8/layout/hierarchy5"/>
    <dgm:cxn modelId="{58220A47-D657-4D42-8215-FFA8C80BDE74}" type="presParOf" srcId="{A7F30F3B-6829-43EC-B38D-16AC5C662330}" destId="{D96E137A-73DC-4C9E-ACFF-8B87A754E886}" srcOrd="0" destOrd="0" presId="urn:microsoft.com/office/officeart/2005/8/layout/hierarchy5"/>
    <dgm:cxn modelId="{60204D87-5F06-413E-8EE3-883AC8A23A03}" type="presParOf" srcId="{A7F30F3B-6829-43EC-B38D-16AC5C662330}" destId="{19DD2816-5D93-4EFC-90A5-F64D68A1C426}" srcOrd="1" destOrd="0" presId="urn:microsoft.com/office/officeart/2005/8/layout/hierarchy5"/>
    <dgm:cxn modelId="{78263161-CAA9-45F4-A259-996529259D08}" type="presParOf" srcId="{19DD2816-5D93-4EFC-90A5-F64D68A1C426}" destId="{F6634B17-2CCA-4B4F-A746-A1914788717C}" srcOrd="0" destOrd="0" presId="urn:microsoft.com/office/officeart/2005/8/layout/hierarchy5"/>
    <dgm:cxn modelId="{527BEBE9-3423-4B58-BC5F-1A1C06562F8B}" type="presParOf" srcId="{F6634B17-2CCA-4B4F-A746-A1914788717C}" destId="{DDB3C6C5-AA1A-4CF0-B88F-4C882EFC92C6}" srcOrd="0" destOrd="0" presId="urn:microsoft.com/office/officeart/2005/8/layout/hierarchy5"/>
    <dgm:cxn modelId="{32E85DBC-C253-4F7C-AFFC-424AB73ECD4D}" type="presParOf" srcId="{19DD2816-5D93-4EFC-90A5-F64D68A1C426}" destId="{FA60CA65-E3A8-4B97-9CDC-4A6D2CD37EF6}" srcOrd="1" destOrd="0" presId="urn:microsoft.com/office/officeart/2005/8/layout/hierarchy5"/>
    <dgm:cxn modelId="{C255D7B0-BC21-4C4F-9B65-15D470A9709B}" type="presParOf" srcId="{FA60CA65-E3A8-4B97-9CDC-4A6D2CD37EF6}" destId="{A41FE352-BA3E-4470-A347-2341A57F5459}" srcOrd="0" destOrd="0" presId="urn:microsoft.com/office/officeart/2005/8/layout/hierarchy5"/>
    <dgm:cxn modelId="{CBDB124D-3BEF-49B5-8BEC-8378F78045B3}" type="presParOf" srcId="{FA60CA65-E3A8-4B97-9CDC-4A6D2CD37EF6}" destId="{69BCD4FF-FA72-442E-937D-49D3DE87D1EC}" srcOrd="1" destOrd="0" presId="urn:microsoft.com/office/officeart/2005/8/layout/hierarchy5"/>
    <dgm:cxn modelId="{06B85DF9-0F15-4507-A229-FA4445F60329}" type="presParOf" srcId="{69BCD4FF-FA72-442E-937D-49D3DE87D1EC}" destId="{9B7DCA19-2777-421E-ACA0-D4BC669FF133}" srcOrd="0" destOrd="0" presId="urn:microsoft.com/office/officeart/2005/8/layout/hierarchy5"/>
    <dgm:cxn modelId="{80E0DA31-EB4D-43CC-974C-34A66B29F7FA}" type="presParOf" srcId="{9B7DCA19-2777-421E-ACA0-D4BC669FF133}" destId="{A47B7577-825D-4DC6-9D84-469404DDF320}" srcOrd="0" destOrd="0" presId="urn:microsoft.com/office/officeart/2005/8/layout/hierarchy5"/>
    <dgm:cxn modelId="{5D9923BA-F229-4AEB-AE0C-2047EA13BF07}" type="presParOf" srcId="{69BCD4FF-FA72-442E-937D-49D3DE87D1EC}" destId="{A067B51C-62B6-4A69-BA2C-F2CAB09DAE0F}" srcOrd="1" destOrd="0" presId="urn:microsoft.com/office/officeart/2005/8/layout/hierarchy5"/>
    <dgm:cxn modelId="{E9098FED-F02F-462D-9F4D-82A5BA9DBA98}" type="presParOf" srcId="{A067B51C-62B6-4A69-BA2C-F2CAB09DAE0F}" destId="{B1DF80B6-7C5E-4258-9C7C-ECF54813936C}" srcOrd="0" destOrd="0" presId="urn:microsoft.com/office/officeart/2005/8/layout/hierarchy5"/>
    <dgm:cxn modelId="{35BAB234-D25E-4554-9859-0F421C159E2A}" type="presParOf" srcId="{A067B51C-62B6-4A69-BA2C-F2CAB09DAE0F}" destId="{E41538B7-D9BE-4E5E-BB3A-657EAC4203A9}" srcOrd="1" destOrd="0" presId="urn:microsoft.com/office/officeart/2005/8/layout/hierarchy5"/>
    <dgm:cxn modelId="{386FAB9B-1000-498E-AD5A-149044230755}" type="presParOf" srcId="{69BCD4FF-FA72-442E-937D-49D3DE87D1EC}" destId="{7E4DDA87-51CC-480B-B683-B6BC9E66F0DA}" srcOrd="2" destOrd="0" presId="urn:microsoft.com/office/officeart/2005/8/layout/hierarchy5"/>
    <dgm:cxn modelId="{9BBEFF1E-2CFC-46F1-A335-177E9CA5038A}" type="presParOf" srcId="{7E4DDA87-51CC-480B-B683-B6BC9E66F0DA}" destId="{F4628322-1EAB-4EED-AA89-ED06E437C64E}" srcOrd="0" destOrd="0" presId="urn:microsoft.com/office/officeart/2005/8/layout/hierarchy5"/>
    <dgm:cxn modelId="{4B0CB028-E556-40E8-960E-B694748E0697}" type="presParOf" srcId="{69BCD4FF-FA72-442E-937D-49D3DE87D1EC}" destId="{D80BA688-DD09-4B57-9A0C-2876C4ECB379}" srcOrd="3" destOrd="0" presId="urn:microsoft.com/office/officeart/2005/8/layout/hierarchy5"/>
    <dgm:cxn modelId="{1B1AE080-C4CA-4A82-ACAF-ABC9043D5256}" type="presParOf" srcId="{D80BA688-DD09-4B57-9A0C-2876C4ECB379}" destId="{FC971ACA-EEBA-4DA2-9002-FDD1BBAE1564}" srcOrd="0" destOrd="0" presId="urn:microsoft.com/office/officeart/2005/8/layout/hierarchy5"/>
    <dgm:cxn modelId="{1A7443A4-B920-42A3-937C-F4622B0C8FAF}" type="presParOf" srcId="{D80BA688-DD09-4B57-9A0C-2876C4ECB379}" destId="{892DAA20-6990-4DC0-B73F-8EE910D075C5}" srcOrd="1" destOrd="0" presId="urn:microsoft.com/office/officeart/2005/8/layout/hierarchy5"/>
    <dgm:cxn modelId="{110B185E-19CE-4197-A069-767A6CC95F24}" type="presParOf" srcId="{69BCD4FF-FA72-442E-937D-49D3DE87D1EC}" destId="{2DE30D05-703F-4C64-B8E0-B897F0F2DEE7}" srcOrd="4" destOrd="0" presId="urn:microsoft.com/office/officeart/2005/8/layout/hierarchy5"/>
    <dgm:cxn modelId="{53CB8DEE-7FAB-4815-AF76-9FC5A742507C}" type="presParOf" srcId="{2DE30D05-703F-4C64-B8E0-B897F0F2DEE7}" destId="{CC179BE9-48FA-46FF-B147-75D3B43E49CE}" srcOrd="0" destOrd="0" presId="urn:microsoft.com/office/officeart/2005/8/layout/hierarchy5"/>
    <dgm:cxn modelId="{0A6188C9-2A99-4460-A3A9-DDE760D1A136}" type="presParOf" srcId="{69BCD4FF-FA72-442E-937D-49D3DE87D1EC}" destId="{61C359E0-1A8E-4E0A-A9A5-5861CD0D3928}" srcOrd="5" destOrd="0" presId="urn:microsoft.com/office/officeart/2005/8/layout/hierarchy5"/>
    <dgm:cxn modelId="{A030838E-D843-420D-95EE-D4C12EB736BF}" type="presParOf" srcId="{61C359E0-1A8E-4E0A-A9A5-5861CD0D3928}" destId="{E42A46FE-DCFC-46FB-A0AD-F2D3A8133769}" srcOrd="0" destOrd="0" presId="urn:microsoft.com/office/officeart/2005/8/layout/hierarchy5"/>
    <dgm:cxn modelId="{71E48F3A-9C98-456B-96E2-4546B69A9EEC}" type="presParOf" srcId="{61C359E0-1A8E-4E0A-A9A5-5861CD0D3928}" destId="{C9E1D5FB-0706-448F-8DED-F898487AE48D}" srcOrd="1" destOrd="0" presId="urn:microsoft.com/office/officeart/2005/8/layout/hierarchy5"/>
    <dgm:cxn modelId="{054A6167-4516-4D8C-8A62-E4B7A0FBFE8A}" type="presParOf" srcId="{69BCD4FF-FA72-442E-937D-49D3DE87D1EC}" destId="{A004011E-8E63-45E3-B503-EA788E094704}" srcOrd="6" destOrd="0" presId="urn:microsoft.com/office/officeart/2005/8/layout/hierarchy5"/>
    <dgm:cxn modelId="{A1E4D881-5757-4F80-BB2D-8105916C237B}" type="presParOf" srcId="{A004011E-8E63-45E3-B503-EA788E094704}" destId="{14E12170-0186-4628-B1BD-03918C0E905E}" srcOrd="0" destOrd="0" presId="urn:microsoft.com/office/officeart/2005/8/layout/hierarchy5"/>
    <dgm:cxn modelId="{EDDFA496-A932-41DF-9EB3-58B140281F52}" type="presParOf" srcId="{69BCD4FF-FA72-442E-937D-49D3DE87D1EC}" destId="{43FA7392-9EC7-4BEF-8566-D26E2908AB28}" srcOrd="7" destOrd="0" presId="urn:microsoft.com/office/officeart/2005/8/layout/hierarchy5"/>
    <dgm:cxn modelId="{355F75F2-32E2-48CF-8FB6-3399F99EEE88}" type="presParOf" srcId="{43FA7392-9EC7-4BEF-8566-D26E2908AB28}" destId="{048F87A2-E5A2-4C30-A95F-C2617AF565CD}" srcOrd="0" destOrd="0" presId="urn:microsoft.com/office/officeart/2005/8/layout/hierarchy5"/>
    <dgm:cxn modelId="{DA9A7C07-31BE-4255-8D2C-A1E06A8F5BAE}" type="presParOf" srcId="{43FA7392-9EC7-4BEF-8566-D26E2908AB28}" destId="{9E9E8D62-2B6F-4779-AE32-797207528E8D}" srcOrd="1" destOrd="0" presId="urn:microsoft.com/office/officeart/2005/8/layout/hierarchy5"/>
    <dgm:cxn modelId="{F38FEFCC-0385-4EF6-981B-CBC723090BF5}" type="presParOf" srcId="{69BCD4FF-FA72-442E-937D-49D3DE87D1EC}" destId="{428A923B-310F-4BDF-A664-6CC90414ABE3}" srcOrd="8" destOrd="0" presId="urn:microsoft.com/office/officeart/2005/8/layout/hierarchy5"/>
    <dgm:cxn modelId="{A6E28EE4-E5D0-464F-802D-0CAC7E768C3F}" type="presParOf" srcId="{428A923B-310F-4BDF-A664-6CC90414ABE3}" destId="{FF8CF2EC-FC29-4C14-AB13-FC2BAF933DAD}" srcOrd="0" destOrd="0" presId="urn:microsoft.com/office/officeart/2005/8/layout/hierarchy5"/>
    <dgm:cxn modelId="{0C070967-75F7-4CC5-B46D-DACA8A92F87E}" type="presParOf" srcId="{69BCD4FF-FA72-442E-937D-49D3DE87D1EC}" destId="{A12D2A99-E0B3-4415-A6CA-42E73B880EB7}" srcOrd="9" destOrd="0" presId="urn:microsoft.com/office/officeart/2005/8/layout/hierarchy5"/>
    <dgm:cxn modelId="{664299D6-BC8E-4DF9-80C6-F0AF42CCB725}" type="presParOf" srcId="{A12D2A99-E0B3-4415-A6CA-42E73B880EB7}" destId="{A6ABC48C-A017-45C7-A08D-1885A46A3D23}" srcOrd="0" destOrd="0" presId="urn:microsoft.com/office/officeart/2005/8/layout/hierarchy5"/>
    <dgm:cxn modelId="{967F7552-ED57-4E75-BF63-F91D694E5B57}" type="presParOf" srcId="{A12D2A99-E0B3-4415-A6CA-42E73B880EB7}" destId="{A3998939-8BBF-41B1-88F5-5BEC4B0BE485}" srcOrd="1" destOrd="0" presId="urn:microsoft.com/office/officeart/2005/8/layout/hierarchy5"/>
    <dgm:cxn modelId="{D941A685-3FFA-49D9-8F23-A118F6B9192F}" type="presParOf" srcId="{5F254623-E408-4FCE-AA8D-3EBEA5D0497E}" destId="{B35A3072-4AB2-4DB1-AAE3-192485C8305A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7A271259-4E45-4B79-887C-7D4E64C0F933}" type="doc">
      <dgm:prSet loTypeId="urn:microsoft.com/office/officeart/2005/8/layout/hierarchy5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9F8C53F8-86C3-4C2C-B5FD-0CE1241DF9B8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Promoção da economia municipal</a:t>
          </a:r>
          <a:endParaRPr lang="pt-BR" sz="1600" dirty="0">
            <a:solidFill>
              <a:schemeClr val="tx1"/>
            </a:solidFill>
          </a:endParaRPr>
        </a:p>
      </dgm:t>
    </dgm:pt>
    <dgm:pt modelId="{73197287-047E-4949-9C97-8CC705D0F3BA}" type="sibTrans" cxnId="{AC12C824-C15F-4BEA-B97F-A92B487C8A3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9B5F8529-7551-4317-8895-38DFDCD163AE}" type="parTrans" cxnId="{AC12C824-C15F-4BEA-B97F-A92B487C8A3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A05B783-2ED1-47B3-B998-A213525866B4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Atrair novos investidores para o município</a:t>
          </a:r>
        </a:p>
      </dgm:t>
    </dgm:pt>
    <dgm:pt modelId="{616FD6A9-C8FE-4CEA-80BA-D584F71BBB13}" type="sibTrans" cxnId="{19C8DB82-4501-4D40-A981-117C992142F6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B10EBC1-0092-4D48-9678-5EB14A576C9F}" type="parTrans" cxnId="{19C8DB82-4501-4D40-A981-117C992142F6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A136C0D-5C5A-4996-9684-79FD38C976CA}">
      <dgm:prSet phldrT="[Texto]" custT="1"/>
      <dgm:spPr>
        <a:solidFill>
          <a:srgbClr val="C5E0B4"/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Criar uma organização responsável pela divulgação do município e busca por parcerias</a:t>
          </a:r>
          <a:endParaRPr lang="pt-BR" sz="1600" dirty="0">
            <a:solidFill>
              <a:schemeClr val="tx1"/>
            </a:solidFill>
          </a:endParaRPr>
        </a:p>
      </dgm:t>
    </dgm:pt>
    <dgm:pt modelId="{4D0666D6-048C-4DA4-959B-886D0DFF8616}" type="sibTrans" cxnId="{7DF6D36D-B862-4FC8-B04B-CC52CFF39E8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CE58AF6F-3DE2-4C0B-9CAA-B0E485AA56B8}" type="parTrans" cxnId="{7DF6D36D-B862-4FC8-B04B-CC52CFF39E8F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038A764-5552-4A0D-B6A3-A951F1D00C44}">
      <dgm:prSet custT="1"/>
      <dgm:spPr>
        <a:solidFill>
          <a:srgbClr val="33CCC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Criar um portal do investidor</a:t>
          </a:r>
        </a:p>
      </dgm:t>
    </dgm:pt>
    <dgm:pt modelId="{72A164C6-4903-4D17-83D3-35747BDBCA65}" type="parTrans" cxnId="{E26C890C-29D0-4B8F-9F00-BBFDA2AA8022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F225205F-F5FC-45AF-856B-151BD770A16E}" type="sibTrans" cxnId="{E26C890C-29D0-4B8F-9F00-BBFDA2AA8022}">
      <dgm:prSet/>
      <dgm:spPr/>
      <dgm:t>
        <a:bodyPr/>
        <a:lstStyle/>
        <a:p>
          <a:endParaRPr lang="pt-BR"/>
        </a:p>
      </dgm:t>
    </dgm:pt>
    <dgm:pt modelId="{5BEE06AD-21FD-4968-8649-B7757BF8AF03}">
      <dgm:prSet custT="1"/>
      <dgm:spPr>
        <a:solidFill>
          <a:srgbClr val="33CCC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Disponibilização de dados abertos de forma didática</a:t>
          </a:r>
        </a:p>
      </dgm:t>
    </dgm:pt>
    <dgm:pt modelId="{68096D20-51D8-4F5D-81FA-029892076E7A}" type="parTrans" cxnId="{56BC47C7-5A89-4A93-80E5-446E5F7A85D0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68717618-15EB-4621-B5CF-0B2E821A5062}" type="sibTrans" cxnId="{56BC47C7-5A89-4A93-80E5-446E5F7A85D0}">
      <dgm:prSet/>
      <dgm:spPr/>
      <dgm:t>
        <a:bodyPr/>
        <a:lstStyle/>
        <a:p>
          <a:endParaRPr lang="pt-BR"/>
        </a:p>
      </dgm:t>
    </dgm:pt>
    <dgm:pt modelId="{98E84EC3-1184-4F5F-9EA3-12AF6D202E85}">
      <dgm:prSet custT="1"/>
      <dgm:spPr>
        <a:solidFill>
          <a:srgbClr val="33CCC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Disponibilizar relatórios anuais</a:t>
          </a:r>
        </a:p>
      </dgm:t>
    </dgm:pt>
    <dgm:pt modelId="{1E2D6CF9-01C8-44A1-8BD3-EF931E2360FE}" type="parTrans" cxnId="{623CF03D-1AE7-44A4-B1E3-72D7FD81B231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4CAA0C03-92D2-4B75-AE2F-103591B81E62}" type="sibTrans" cxnId="{623CF03D-1AE7-44A4-B1E3-72D7FD81B231}">
      <dgm:prSet/>
      <dgm:spPr/>
      <dgm:t>
        <a:bodyPr/>
        <a:lstStyle/>
        <a:p>
          <a:endParaRPr lang="pt-BR"/>
        </a:p>
      </dgm:t>
    </dgm:pt>
    <dgm:pt modelId="{5AAA2571-7EA2-4849-B986-4B5D1FDC9048}">
      <dgm:prSet custT="1"/>
      <dgm:spPr>
        <a:solidFill>
          <a:srgbClr val="33CCC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Divulgação da cidade em escala nacional e internacional</a:t>
          </a:r>
        </a:p>
      </dgm:t>
    </dgm:pt>
    <dgm:pt modelId="{DFEBFC65-9068-4C40-8E60-67921F4C3BA1}" type="parTrans" cxnId="{D0C632BA-4DDA-42C0-A307-04A5172795CF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22432B9B-E447-40E4-AC6C-1D86CB504AA0}" type="sibTrans" cxnId="{D0C632BA-4DDA-42C0-A307-04A5172795CF}">
      <dgm:prSet/>
      <dgm:spPr/>
      <dgm:t>
        <a:bodyPr/>
        <a:lstStyle/>
        <a:p>
          <a:endParaRPr lang="pt-BR"/>
        </a:p>
      </dgm:t>
    </dgm:pt>
    <dgm:pt modelId="{E05184F1-7ED4-43EA-8C1C-4CFF9192B233}">
      <dgm:prSet custT="1"/>
      <dgm:spPr>
        <a:solidFill>
          <a:srgbClr val="33CCC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Busca ativa de possíveis parcerias público-privadas</a:t>
          </a:r>
        </a:p>
      </dgm:t>
    </dgm:pt>
    <dgm:pt modelId="{96E66B85-A027-4412-B9ED-24FC37AD3CD3}" type="parTrans" cxnId="{1684C0E9-8185-4A65-92DD-A6A4410395EF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C765E5C6-85C8-461F-8305-62E2F6B2EF9C}" type="sibTrans" cxnId="{1684C0E9-8185-4A65-92DD-A6A4410395EF}">
      <dgm:prSet/>
      <dgm:spPr/>
      <dgm:t>
        <a:bodyPr/>
        <a:lstStyle/>
        <a:p>
          <a:endParaRPr lang="pt-BR"/>
        </a:p>
      </dgm:t>
    </dgm:pt>
    <dgm:pt modelId="{58B8D6AF-DC84-45AE-9517-9ED16ECBF9EF}">
      <dgm:prSet custT="1"/>
      <dgm:spPr>
        <a:solidFill>
          <a:srgbClr val="33CCC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Facilitar os meios de comunicação</a:t>
          </a:r>
        </a:p>
      </dgm:t>
    </dgm:pt>
    <dgm:pt modelId="{9D62807F-3911-4453-8BCA-F2CEB0848AB3}" type="parTrans" cxnId="{B2DFB472-7D39-46C3-8641-3BFF60287559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6328EF5B-76A5-4C70-9A44-71D62933DA07}" type="sibTrans" cxnId="{B2DFB472-7D39-46C3-8641-3BFF60287559}">
      <dgm:prSet/>
      <dgm:spPr/>
      <dgm:t>
        <a:bodyPr/>
        <a:lstStyle/>
        <a:p>
          <a:endParaRPr lang="pt-BR"/>
        </a:p>
      </dgm:t>
    </dgm:pt>
    <dgm:pt modelId="{5F254623-E408-4FCE-AA8D-3EBEA5D0497E}" type="pres">
      <dgm:prSet presAssocID="{7A271259-4E45-4B79-887C-7D4E64C0F933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4DF1E60-A527-41F3-9509-D5F1635F36AA}" type="pres">
      <dgm:prSet presAssocID="{7A271259-4E45-4B79-887C-7D4E64C0F933}" presName="hierFlow" presStyleCnt="0"/>
      <dgm:spPr/>
    </dgm:pt>
    <dgm:pt modelId="{0172C5F3-2F63-428A-A433-8FAC6F817B34}" type="pres">
      <dgm:prSet presAssocID="{7A271259-4E45-4B79-887C-7D4E64C0F933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B1544F35-34DE-4D91-BF9D-2A06B542216E}" type="pres">
      <dgm:prSet presAssocID="{9F8C53F8-86C3-4C2C-B5FD-0CE1241DF9B8}" presName="Name17" presStyleCnt="0"/>
      <dgm:spPr/>
    </dgm:pt>
    <dgm:pt modelId="{24047B6A-C38F-47DE-B914-AF3216E019EE}" type="pres">
      <dgm:prSet presAssocID="{9F8C53F8-86C3-4C2C-B5FD-0CE1241DF9B8}" presName="level1Shape" presStyleLbl="node0" presStyleIdx="0" presStyleCnt="1" custScaleX="105343" custScaleY="282343" custLinFactNeighborX="-72144" custLinFactNeighborY="-36602">
        <dgm:presLayoutVars>
          <dgm:chPref val="3"/>
        </dgm:presLayoutVars>
      </dgm:prSet>
      <dgm:spPr/>
    </dgm:pt>
    <dgm:pt modelId="{80AF9989-D551-4D92-8AB6-B24EFA01B3BD}" type="pres">
      <dgm:prSet presAssocID="{9F8C53F8-86C3-4C2C-B5FD-0CE1241DF9B8}" presName="hierChild2" presStyleCnt="0"/>
      <dgm:spPr/>
    </dgm:pt>
    <dgm:pt modelId="{B0331E39-1CD6-49AB-B5E2-269F5DFAA6DD}" type="pres">
      <dgm:prSet presAssocID="{6B10EBC1-0092-4D48-9678-5EB14A576C9F}" presName="Name25" presStyleLbl="parChTrans1D2" presStyleIdx="0" presStyleCnt="1"/>
      <dgm:spPr/>
    </dgm:pt>
    <dgm:pt modelId="{19C8103F-B0B7-4278-A8B3-043E1B110C20}" type="pres">
      <dgm:prSet presAssocID="{6B10EBC1-0092-4D48-9678-5EB14A576C9F}" presName="connTx" presStyleLbl="parChTrans1D2" presStyleIdx="0" presStyleCnt="1"/>
      <dgm:spPr/>
    </dgm:pt>
    <dgm:pt modelId="{A7F30F3B-6829-43EC-B38D-16AC5C662330}" type="pres">
      <dgm:prSet presAssocID="{7A05B783-2ED1-47B3-B998-A213525866B4}" presName="Name30" presStyleCnt="0"/>
      <dgm:spPr/>
    </dgm:pt>
    <dgm:pt modelId="{D96E137A-73DC-4C9E-ACFF-8B87A754E886}" type="pres">
      <dgm:prSet presAssocID="{7A05B783-2ED1-47B3-B998-A213525866B4}" presName="level2Shape" presStyleLbl="node2" presStyleIdx="0" presStyleCnt="1" custScaleX="102301" custScaleY="276378" custLinFactNeighborX="-45868" custLinFactNeighborY="-35177"/>
      <dgm:spPr/>
    </dgm:pt>
    <dgm:pt modelId="{19DD2816-5D93-4EFC-90A5-F64D68A1C426}" type="pres">
      <dgm:prSet presAssocID="{7A05B783-2ED1-47B3-B998-A213525866B4}" presName="hierChild3" presStyleCnt="0"/>
      <dgm:spPr/>
    </dgm:pt>
    <dgm:pt modelId="{F6634B17-2CCA-4B4F-A746-A1914788717C}" type="pres">
      <dgm:prSet presAssocID="{CE58AF6F-3DE2-4C0B-9CAA-B0E485AA56B8}" presName="Name25" presStyleLbl="parChTrans1D3" presStyleIdx="0" presStyleCnt="1"/>
      <dgm:spPr/>
    </dgm:pt>
    <dgm:pt modelId="{DDB3C6C5-AA1A-4CF0-B88F-4C882EFC92C6}" type="pres">
      <dgm:prSet presAssocID="{CE58AF6F-3DE2-4C0B-9CAA-B0E485AA56B8}" presName="connTx" presStyleLbl="parChTrans1D3" presStyleIdx="0" presStyleCnt="1"/>
      <dgm:spPr/>
    </dgm:pt>
    <dgm:pt modelId="{FA60CA65-E3A8-4B97-9CDC-4A6D2CD37EF6}" type="pres">
      <dgm:prSet presAssocID="{2A136C0D-5C5A-4996-9684-79FD38C976CA}" presName="Name30" presStyleCnt="0"/>
      <dgm:spPr/>
    </dgm:pt>
    <dgm:pt modelId="{A41FE352-BA3E-4470-A347-2341A57F5459}" type="pres">
      <dgm:prSet presAssocID="{2A136C0D-5C5A-4996-9684-79FD38C976CA}" presName="level2Shape" presStyleLbl="node3" presStyleIdx="0" presStyleCnt="1" custScaleX="119988" custScaleY="274802" custLinFactNeighborX="-19596" custLinFactNeighborY="-39210"/>
      <dgm:spPr/>
    </dgm:pt>
    <dgm:pt modelId="{69BCD4FF-FA72-442E-937D-49D3DE87D1EC}" type="pres">
      <dgm:prSet presAssocID="{2A136C0D-5C5A-4996-9684-79FD38C976CA}" presName="hierChild3" presStyleCnt="0"/>
      <dgm:spPr/>
    </dgm:pt>
    <dgm:pt modelId="{9B7DCA19-2777-421E-ACA0-D4BC669FF133}" type="pres">
      <dgm:prSet presAssocID="{72A164C6-4903-4D17-83D3-35747BDBCA65}" presName="Name25" presStyleLbl="parChTrans1D4" presStyleIdx="0" presStyleCnt="6"/>
      <dgm:spPr/>
    </dgm:pt>
    <dgm:pt modelId="{A47B7577-825D-4DC6-9D84-469404DDF320}" type="pres">
      <dgm:prSet presAssocID="{72A164C6-4903-4D17-83D3-35747BDBCA65}" presName="connTx" presStyleLbl="parChTrans1D4" presStyleIdx="0" presStyleCnt="6"/>
      <dgm:spPr/>
    </dgm:pt>
    <dgm:pt modelId="{A067B51C-62B6-4A69-BA2C-F2CAB09DAE0F}" type="pres">
      <dgm:prSet presAssocID="{5038A764-5552-4A0D-B6A3-A951F1D00C44}" presName="Name30" presStyleCnt="0"/>
      <dgm:spPr/>
    </dgm:pt>
    <dgm:pt modelId="{B1DF80B6-7C5E-4258-9C7C-ECF54813936C}" type="pres">
      <dgm:prSet presAssocID="{5038A764-5552-4A0D-B6A3-A951F1D00C44}" presName="level2Shape" presStyleLbl="node4" presStyleIdx="0" presStyleCnt="6" custScaleX="245069" custScaleY="98038"/>
      <dgm:spPr/>
    </dgm:pt>
    <dgm:pt modelId="{E41538B7-D9BE-4E5E-BB3A-657EAC4203A9}" type="pres">
      <dgm:prSet presAssocID="{5038A764-5552-4A0D-B6A3-A951F1D00C44}" presName="hierChild3" presStyleCnt="0"/>
      <dgm:spPr/>
    </dgm:pt>
    <dgm:pt modelId="{7E4DDA87-51CC-480B-B683-B6BC9E66F0DA}" type="pres">
      <dgm:prSet presAssocID="{68096D20-51D8-4F5D-81FA-029892076E7A}" presName="Name25" presStyleLbl="parChTrans1D4" presStyleIdx="1" presStyleCnt="6"/>
      <dgm:spPr/>
    </dgm:pt>
    <dgm:pt modelId="{F4628322-1EAB-4EED-AA89-ED06E437C64E}" type="pres">
      <dgm:prSet presAssocID="{68096D20-51D8-4F5D-81FA-029892076E7A}" presName="connTx" presStyleLbl="parChTrans1D4" presStyleIdx="1" presStyleCnt="6"/>
      <dgm:spPr/>
    </dgm:pt>
    <dgm:pt modelId="{D80BA688-DD09-4B57-9A0C-2876C4ECB379}" type="pres">
      <dgm:prSet presAssocID="{5BEE06AD-21FD-4968-8649-B7757BF8AF03}" presName="Name30" presStyleCnt="0"/>
      <dgm:spPr/>
    </dgm:pt>
    <dgm:pt modelId="{FC971ACA-EEBA-4DA2-9002-FDD1BBAE1564}" type="pres">
      <dgm:prSet presAssocID="{5BEE06AD-21FD-4968-8649-B7757BF8AF03}" presName="level2Shape" presStyleLbl="node4" presStyleIdx="1" presStyleCnt="6" custScaleX="245069" custScaleY="110217"/>
      <dgm:spPr/>
    </dgm:pt>
    <dgm:pt modelId="{892DAA20-6990-4DC0-B73F-8EE910D075C5}" type="pres">
      <dgm:prSet presAssocID="{5BEE06AD-21FD-4968-8649-B7757BF8AF03}" presName="hierChild3" presStyleCnt="0"/>
      <dgm:spPr/>
    </dgm:pt>
    <dgm:pt modelId="{2DE30D05-703F-4C64-B8E0-B897F0F2DEE7}" type="pres">
      <dgm:prSet presAssocID="{1E2D6CF9-01C8-44A1-8BD3-EF931E2360FE}" presName="Name25" presStyleLbl="parChTrans1D4" presStyleIdx="2" presStyleCnt="6"/>
      <dgm:spPr/>
    </dgm:pt>
    <dgm:pt modelId="{CC179BE9-48FA-46FF-B147-75D3B43E49CE}" type="pres">
      <dgm:prSet presAssocID="{1E2D6CF9-01C8-44A1-8BD3-EF931E2360FE}" presName="connTx" presStyleLbl="parChTrans1D4" presStyleIdx="2" presStyleCnt="6"/>
      <dgm:spPr/>
    </dgm:pt>
    <dgm:pt modelId="{61C359E0-1A8E-4E0A-A9A5-5861CD0D3928}" type="pres">
      <dgm:prSet presAssocID="{98E84EC3-1184-4F5F-9EA3-12AF6D202E85}" presName="Name30" presStyleCnt="0"/>
      <dgm:spPr/>
    </dgm:pt>
    <dgm:pt modelId="{E42A46FE-DCFC-46FB-A0AD-F2D3A8133769}" type="pres">
      <dgm:prSet presAssocID="{98E84EC3-1184-4F5F-9EA3-12AF6D202E85}" presName="level2Shape" presStyleLbl="node4" presStyleIdx="2" presStyleCnt="6" custScaleX="245069" custScaleY="105980"/>
      <dgm:spPr/>
    </dgm:pt>
    <dgm:pt modelId="{C9E1D5FB-0706-448F-8DED-F898487AE48D}" type="pres">
      <dgm:prSet presAssocID="{98E84EC3-1184-4F5F-9EA3-12AF6D202E85}" presName="hierChild3" presStyleCnt="0"/>
      <dgm:spPr/>
    </dgm:pt>
    <dgm:pt modelId="{A004011E-8E63-45E3-B503-EA788E094704}" type="pres">
      <dgm:prSet presAssocID="{DFEBFC65-9068-4C40-8E60-67921F4C3BA1}" presName="Name25" presStyleLbl="parChTrans1D4" presStyleIdx="3" presStyleCnt="6"/>
      <dgm:spPr/>
    </dgm:pt>
    <dgm:pt modelId="{14E12170-0186-4628-B1BD-03918C0E905E}" type="pres">
      <dgm:prSet presAssocID="{DFEBFC65-9068-4C40-8E60-67921F4C3BA1}" presName="connTx" presStyleLbl="parChTrans1D4" presStyleIdx="3" presStyleCnt="6"/>
      <dgm:spPr/>
    </dgm:pt>
    <dgm:pt modelId="{43FA7392-9EC7-4BEF-8566-D26E2908AB28}" type="pres">
      <dgm:prSet presAssocID="{5AAA2571-7EA2-4849-B986-4B5D1FDC9048}" presName="Name30" presStyleCnt="0"/>
      <dgm:spPr/>
    </dgm:pt>
    <dgm:pt modelId="{048F87A2-E5A2-4C30-A95F-C2617AF565CD}" type="pres">
      <dgm:prSet presAssocID="{5AAA2571-7EA2-4849-B986-4B5D1FDC9048}" presName="level2Shape" presStyleLbl="node4" presStyleIdx="3" presStyleCnt="6" custScaleX="245069" custScaleY="142200"/>
      <dgm:spPr/>
    </dgm:pt>
    <dgm:pt modelId="{9E9E8D62-2B6F-4779-AE32-797207528E8D}" type="pres">
      <dgm:prSet presAssocID="{5AAA2571-7EA2-4849-B986-4B5D1FDC9048}" presName="hierChild3" presStyleCnt="0"/>
      <dgm:spPr/>
    </dgm:pt>
    <dgm:pt modelId="{6295D9D5-3D67-4600-B037-34696E20A7B4}" type="pres">
      <dgm:prSet presAssocID="{9D62807F-3911-4453-8BCA-F2CEB0848AB3}" presName="Name25" presStyleLbl="parChTrans1D4" presStyleIdx="4" presStyleCnt="6"/>
      <dgm:spPr/>
    </dgm:pt>
    <dgm:pt modelId="{00098D5C-EE27-48C7-9A4F-4E341FA06C6E}" type="pres">
      <dgm:prSet presAssocID="{9D62807F-3911-4453-8BCA-F2CEB0848AB3}" presName="connTx" presStyleLbl="parChTrans1D4" presStyleIdx="4" presStyleCnt="6"/>
      <dgm:spPr/>
    </dgm:pt>
    <dgm:pt modelId="{79AA8793-B366-405F-B156-C3A6CC4B0FC5}" type="pres">
      <dgm:prSet presAssocID="{58B8D6AF-DC84-45AE-9517-9ED16ECBF9EF}" presName="Name30" presStyleCnt="0"/>
      <dgm:spPr/>
    </dgm:pt>
    <dgm:pt modelId="{C193FCC1-10D7-4F6B-86F8-76147F3B4A96}" type="pres">
      <dgm:prSet presAssocID="{58B8D6AF-DC84-45AE-9517-9ED16ECBF9EF}" presName="level2Shape" presStyleLbl="node4" presStyleIdx="4" presStyleCnt="6" custScaleX="245069" custScaleY="142200"/>
      <dgm:spPr/>
    </dgm:pt>
    <dgm:pt modelId="{05537AE3-AF45-4A41-A0E0-975DD3E24734}" type="pres">
      <dgm:prSet presAssocID="{58B8D6AF-DC84-45AE-9517-9ED16ECBF9EF}" presName="hierChild3" presStyleCnt="0"/>
      <dgm:spPr/>
    </dgm:pt>
    <dgm:pt modelId="{40239CAF-831B-4A9D-9156-51638DFDBB63}" type="pres">
      <dgm:prSet presAssocID="{96E66B85-A027-4412-B9ED-24FC37AD3CD3}" presName="Name25" presStyleLbl="parChTrans1D4" presStyleIdx="5" presStyleCnt="6"/>
      <dgm:spPr/>
    </dgm:pt>
    <dgm:pt modelId="{5F9E930B-2D65-49FD-99B0-4EAA2C6C5972}" type="pres">
      <dgm:prSet presAssocID="{96E66B85-A027-4412-B9ED-24FC37AD3CD3}" presName="connTx" presStyleLbl="parChTrans1D4" presStyleIdx="5" presStyleCnt="6"/>
      <dgm:spPr/>
    </dgm:pt>
    <dgm:pt modelId="{7ED49A80-1AF9-4F34-93D8-312E2B2A4F6D}" type="pres">
      <dgm:prSet presAssocID="{E05184F1-7ED4-43EA-8C1C-4CFF9192B233}" presName="Name30" presStyleCnt="0"/>
      <dgm:spPr/>
    </dgm:pt>
    <dgm:pt modelId="{21850B21-5625-4F2C-813C-6FBD9DD1464E}" type="pres">
      <dgm:prSet presAssocID="{E05184F1-7ED4-43EA-8C1C-4CFF9192B233}" presName="level2Shape" presStyleLbl="node4" presStyleIdx="5" presStyleCnt="6" custScaleX="245069" custScaleY="142200"/>
      <dgm:spPr/>
    </dgm:pt>
    <dgm:pt modelId="{40D5A52A-69EC-41F4-865D-C9A7804C8D31}" type="pres">
      <dgm:prSet presAssocID="{E05184F1-7ED4-43EA-8C1C-4CFF9192B233}" presName="hierChild3" presStyleCnt="0"/>
      <dgm:spPr/>
    </dgm:pt>
    <dgm:pt modelId="{B35A3072-4AB2-4DB1-AAE3-192485C8305A}" type="pres">
      <dgm:prSet presAssocID="{7A271259-4E45-4B79-887C-7D4E64C0F933}" presName="bgShapesFlow" presStyleCnt="0"/>
      <dgm:spPr/>
    </dgm:pt>
  </dgm:ptLst>
  <dgm:cxnLst>
    <dgm:cxn modelId="{CE3EAC08-EED1-4AFD-AB35-E1974E99C394}" type="presOf" srcId="{58B8D6AF-DC84-45AE-9517-9ED16ECBF9EF}" destId="{C193FCC1-10D7-4F6B-86F8-76147F3B4A96}" srcOrd="0" destOrd="0" presId="urn:microsoft.com/office/officeart/2005/8/layout/hierarchy5"/>
    <dgm:cxn modelId="{E26C890C-29D0-4B8F-9F00-BBFDA2AA8022}" srcId="{2A136C0D-5C5A-4996-9684-79FD38C976CA}" destId="{5038A764-5552-4A0D-B6A3-A951F1D00C44}" srcOrd="0" destOrd="0" parTransId="{72A164C6-4903-4D17-83D3-35747BDBCA65}" sibTransId="{F225205F-F5FC-45AF-856B-151BD770A16E}"/>
    <dgm:cxn modelId="{F1992E1F-FB0D-4CD4-9C92-D181481B96F7}" type="presOf" srcId="{9F8C53F8-86C3-4C2C-B5FD-0CE1241DF9B8}" destId="{24047B6A-C38F-47DE-B914-AF3216E019EE}" srcOrd="0" destOrd="0" presId="urn:microsoft.com/office/officeart/2005/8/layout/hierarchy5"/>
    <dgm:cxn modelId="{A853B71F-678F-47DF-BFB7-E95E223F458B}" type="presOf" srcId="{2A136C0D-5C5A-4996-9684-79FD38C976CA}" destId="{A41FE352-BA3E-4470-A347-2341A57F5459}" srcOrd="0" destOrd="0" presId="urn:microsoft.com/office/officeart/2005/8/layout/hierarchy5"/>
    <dgm:cxn modelId="{AC12C824-C15F-4BEA-B97F-A92B487C8A33}" srcId="{7A271259-4E45-4B79-887C-7D4E64C0F933}" destId="{9F8C53F8-86C3-4C2C-B5FD-0CE1241DF9B8}" srcOrd="0" destOrd="0" parTransId="{9B5F8529-7551-4317-8895-38DFDCD163AE}" sibTransId="{73197287-047E-4949-9C97-8CC705D0F3BA}"/>
    <dgm:cxn modelId="{DA099427-2119-4A5F-8606-6ED619D7B17A}" type="presOf" srcId="{98E84EC3-1184-4F5F-9EA3-12AF6D202E85}" destId="{E42A46FE-DCFC-46FB-A0AD-F2D3A8133769}" srcOrd="0" destOrd="0" presId="urn:microsoft.com/office/officeart/2005/8/layout/hierarchy5"/>
    <dgm:cxn modelId="{01B4522A-773B-44AA-9B53-580F22B3ED71}" type="presOf" srcId="{E05184F1-7ED4-43EA-8C1C-4CFF9192B233}" destId="{21850B21-5625-4F2C-813C-6FBD9DD1464E}" srcOrd="0" destOrd="0" presId="urn:microsoft.com/office/officeart/2005/8/layout/hierarchy5"/>
    <dgm:cxn modelId="{D0E62F30-3829-4143-A453-E944735F39E4}" type="presOf" srcId="{5AAA2571-7EA2-4849-B986-4B5D1FDC9048}" destId="{048F87A2-E5A2-4C30-A95F-C2617AF565CD}" srcOrd="0" destOrd="0" presId="urn:microsoft.com/office/officeart/2005/8/layout/hierarchy5"/>
    <dgm:cxn modelId="{EC4F223C-23DF-4B8A-A9DD-8B7D4EB457D2}" type="presOf" srcId="{9D62807F-3911-4453-8BCA-F2CEB0848AB3}" destId="{6295D9D5-3D67-4600-B037-34696E20A7B4}" srcOrd="0" destOrd="0" presId="urn:microsoft.com/office/officeart/2005/8/layout/hierarchy5"/>
    <dgm:cxn modelId="{623CF03D-1AE7-44A4-B1E3-72D7FD81B231}" srcId="{2A136C0D-5C5A-4996-9684-79FD38C976CA}" destId="{98E84EC3-1184-4F5F-9EA3-12AF6D202E85}" srcOrd="2" destOrd="0" parTransId="{1E2D6CF9-01C8-44A1-8BD3-EF931E2360FE}" sibTransId="{4CAA0C03-92D2-4B75-AE2F-103591B81E62}"/>
    <dgm:cxn modelId="{79D07640-BC47-4C0C-843D-97780E514AEC}" type="presOf" srcId="{7A271259-4E45-4B79-887C-7D4E64C0F933}" destId="{5F254623-E408-4FCE-AA8D-3EBEA5D0497E}" srcOrd="0" destOrd="0" presId="urn:microsoft.com/office/officeart/2005/8/layout/hierarchy5"/>
    <dgm:cxn modelId="{308E7D45-D8C2-4806-B12B-3BEA5278C20C}" type="presOf" srcId="{7A05B783-2ED1-47B3-B998-A213525866B4}" destId="{D96E137A-73DC-4C9E-ACFF-8B87A754E886}" srcOrd="0" destOrd="0" presId="urn:microsoft.com/office/officeart/2005/8/layout/hierarchy5"/>
    <dgm:cxn modelId="{71B15D67-9868-4769-81F6-A0A9FDBF2C31}" type="presOf" srcId="{CE58AF6F-3DE2-4C0B-9CAA-B0E485AA56B8}" destId="{DDB3C6C5-AA1A-4CF0-B88F-4C882EFC92C6}" srcOrd="1" destOrd="0" presId="urn:microsoft.com/office/officeart/2005/8/layout/hierarchy5"/>
    <dgm:cxn modelId="{2656654C-FDF9-4943-AC7D-B1271D497CF2}" type="presOf" srcId="{68096D20-51D8-4F5D-81FA-029892076E7A}" destId="{7E4DDA87-51CC-480B-B683-B6BC9E66F0DA}" srcOrd="0" destOrd="0" presId="urn:microsoft.com/office/officeart/2005/8/layout/hierarchy5"/>
    <dgm:cxn modelId="{7DF6D36D-B862-4FC8-B04B-CC52CFF39E8F}" srcId="{7A05B783-2ED1-47B3-B998-A213525866B4}" destId="{2A136C0D-5C5A-4996-9684-79FD38C976CA}" srcOrd="0" destOrd="0" parTransId="{CE58AF6F-3DE2-4C0B-9CAA-B0E485AA56B8}" sibTransId="{4D0666D6-048C-4DA4-959B-886D0DFF8616}"/>
    <dgm:cxn modelId="{B2DFB472-7D39-46C3-8641-3BFF60287559}" srcId="{2A136C0D-5C5A-4996-9684-79FD38C976CA}" destId="{58B8D6AF-DC84-45AE-9517-9ED16ECBF9EF}" srcOrd="4" destOrd="0" parTransId="{9D62807F-3911-4453-8BCA-F2CEB0848AB3}" sibTransId="{6328EF5B-76A5-4C70-9A44-71D62933DA07}"/>
    <dgm:cxn modelId="{C4DB8753-182B-4FB5-A5CD-F626DD4653F4}" type="presOf" srcId="{1E2D6CF9-01C8-44A1-8BD3-EF931E2360FE}" destId="{CC179BE9-48FA-46FF-B147-75D3B43E49CE}" srcOrd="1" destOrd="0" presId="urn:microsoft.com/office/officeart/2005/8/layout/hierarchy5"/>
    <dgm:cxn modelId="{4D35BB75-4E4B-46E2-B85D-19D482D6BF47}" type="presOf" srcId="{6B10EBC1-0092-4D48-9678-5EB14A576C9F}" destId="{B0331E39-1CD6-49AB-B5E2-269F5DFAA6DD}" srcOrd="0" destOrd="0" presId="urn:microsoft.com/office/officeart/2005/8/layout/hierarchy5"/>
    <dgm:cxn modelId="{CED45877-9ACC-482D-9645-BE848153F2C5}" type="presOf" srcId="{DFEBFC65-9068-4C40-8E60-67921F4C3BA1}" destId="{14E12170-0186-4628-B1BD-03918C0E905E}" srcOrd="1" destOrd="0" presId="urn:microsoft.com/office/officeart/2005/8/layout/hierarchy5"/>
    <dgm:cxn modelId="{0951A778-3ABD-4D1D-AF9D-0B9DFB20157C}" type="presOf" srcId="{DFEBFC65-9068-4C40-8E60-67921F4C3BA1}" destId="{A004011E-8E63-45E3-B503-EA788E094704}" srcOrd="0" destOrd="0" presId="urn:microsoft.com/office/officeart/2005/8/layout/hierarchy5"/>
    <dgm:cxn modelId="{91074B7D-C212-474F-B33D-63EC209C776C}" type="presOf" srcId="{6B10EBC1-0092-4D48-9678-5EB14A576C9F}" destId="{19C8103F-B0B7-4278-A8B3-043E1B110C20}" srcOrd="1" destOrd="0" presId="urn:microsoft.com/office/officeart/2005/8/layout/hierarchy5"/>
    <dgm:cxn modelId="{B5E28480-B03F-46C5-9A57-AD5F58BF1972}" type="presOf" srcId="{5038A764-5552-4A0D-B6A3-A951F1D00C44}" destId="{B1DF80B6-7C5E-4258-9C7C-ECF54813936C}" srcOrd="0" destOrd="0" presId="urn:microsoft.com/office/officeart/2005/8/layout/hierarchy5"/>
    <dgm:cxn modelId="{19C8DB82-4501-4D40-A981-117C992142F6}" srcId="{9F8C53F8-86C3-4C2C-B5FD-0CE1241DF9B8}" destId="{7A05B783-2ED1-47B3-B998-A213525866B4}" srcOrd="0" destOrd="0" parTransId="{6B10EBC1-0092-4D48-9678-5EB14A576C9F}" sibTransId="{616FD6A9-C8FE-4CEA-80BA-D584F71BBB13}"/>
    <dgm:cxn modelId="{4D3B9899-418E-44BF-A2C4-AF6C142EBDDC}" type="presOf" srcId="{72A164C6-4903-4D17-83D3-35747BDBCA65}" destId="{9B7DCA19-2777-421E-ACA0-D4BC669FF133}" srcOrd="0" destOrd="0" presId="urn:microsoft.com/office/officeart/2005/8/layout/hierarchy5"/>
    <dgm:cxn modelId="{F10C979D-BAC7-4B22-83DB-13FD31DC834A}" type="presOf" srcId="{72A164C6-4903-4D17-83D3-35747BDBCA65}" destId="{A47B7577-825D-4DC6-9D84-469404DDF320}" srcOrd="1" destOrd="0" presId="urn:microsoft.com/office/officeart/2005/8/layout/hierarchy5"/>
    <dgm:cxn modelId="{DD9168A0-CB86-4A62-9DAD-9AE0D6241CAB}" type="presOf" srcId="{1E2D6CF9-01C8-44A1-8BD3-EF931E2360FE}" destId="{2DE30D05-703F-4C64-B8E0-B897F0F2DEE7}" srcOrd="0" destOrd="0" presId="urn:microsoft.com/office/officeart/2005/8/layout/hierarchy5"/>
    <dgm:cxn modelId="{2A60DBA5-D222-4ED4-B650-EA8EF2BE5E62}" type="presOf" srcId="{96E66B85-A027-4412-B9ED-24FC37AD3CD3}" destId="{40239CAF-831B-4A9D-9156-51638DFDBB63}" srcOrd="0" destOrd="0" presId="urn:microsoft.com/office/officeart/2005/8/layout/hierarchy5"/>
    <dgm:cxn modelId="{D0C632BA-4DDA-42C0-A307-04A5172795CF}" srcId="{2A136C0D-5C5A-4996-9684-79FD38C976CA}" destId="{5AAA2571-7EA2-4849-B986-4B5D1FDC9048}" srcOrd="3" destOrd="0" parTransId="{DFEBFC65-9068-4C40-8E60-67921F4C3BA1}" sibTransId="{22432B9B-E447-40E4-AC6C-1D86CB504AA0}"/>
    <dgm:cxn modelId="{9DCC27BE-C8D1-47C0-9B97-CBFA59E1003A}" type="presOf" srcId="{68096D20-51D8-4F5D-81FA-029892076E7A}" destId="{F4628322-1EAB-4EED-AA89-ED06E437C64E}" srcOrd="1" destOrd="0" presId="urn:microsoft.com/office/officeart/2005/8/layout/hierarchy5"/>
    <dgm:cxn modelId="{F2F9E5C1-DDF3-4092-9297-58415F04681B}" type="presOf" srcId="{CE58AF6F-3DE2-4C0B-9CAA-B0E485AA56B8}" destId="{F6634B17-2CCA-4B4F-A746-A1914788717C}" srcOrd="0" destOrd="0" presId="urn:microsoft.com/office/officeart/2005/8/layout/hierarchy5"/>
    <dgm:cxn modelId="{1E56EEC2-15B2-454C-A7B1-82F42D3DD5BB}" type="presOf" srcId="{96E66B85-A027-4412-B9ED-24FC37AD3CD3}" destId="{5F9E930B-2D65-49FD-99B0-4EAA2C6C5972}" srcOrd="1" destOrd="0" presId="urn:microsoft.com/office/officeart/2005/8/layout/hierarchy5"/>
    <dgm:cxn modelId="{56BC47C7-5A89-4A93-80E5-446E5F7A85D0}" srcId="{2A136C0D-5C5A-4996-9684-79FD38C976CA}" destId="{5BEE06AD-21FD-4968-8649-B7757BF8AF03}" srcOrd="1" destOrd="0" parTransId="{68096D20-51D8-4F5D-81FA-029892076E7A}" sibTransId="{68717618-15EB-4621-B5CF-0B2E821A5062}"/>
    <dgm:cxn modelId="{7EB358D1-0E2F-4E88-BAB5-B630DE4B4F22}" type="presOf" srcId="{5BEE06AD-21FD-4968-8649-B7757BF8AF03}" destId="{FC971ACA-EEBA-4DA2-9002-FDD1BBAE1564}" srcOrd="0" destOrd="0" presId="urn:microsoft.com/office/officeart/2005/8/layout/hierarchy5"/>
    <dgm:cxn modelId="{1684C0E9-8185-4A65-92DD-A6A4410395EF}" srcId="{2A136C0D-5C5A-4996-9684-79FD38C976CA}" destId="{E05184F1-7ED4-43EA-8C1C-4CFF9192B233}" srcOrd="5" destOrd="0" parTransId="{96E66B85-A027-4412-B9ED-24FC37AD3CD3}" sibTransId="{C765E5C6-85C8-461F-8305-62E2F6B2EF9C}"/>
    <dgm:cxn modelId="{159A4DF1-5847-40BB-A606-42FDBCE6C8E1}" type="presOf" srcId="{9D62807F-3911-4453-8BCA-F2CEB0848AB3}" destId="{00098D5C-EE27-48C7-9A4F-4E341FA06C6E}" srcOrd="1" destOrd="0" presId="urn:microsoft.com/office/officeart/2005/8/layout/hierarchy5"/>
    <dgm:cxn modelId="{D92444D3-F06F-4582-97A3-09C35FA984DC}" type="presParOf" srcId="{5F254623-E408-4FCE-AA8D-3EBEA5D0497E}" destId="{D4DF1E60-A527-41F3-9509-D5F1635F36AA}" srcOrd="0" destOrd="0" presId="urn:microsoft.com/office/officeart/2005/8/layout/hierarchy5"/>
    <dgm:cxn modelId="{A8675D26-CE5E-42C7-91B0-A4FA8D91A4E9}" type="presParOf" srcId="{D4DF1E60-A527-41F3-9509-D5F1635F36AA}" destId="{0172C5F3-2F63-428A-A433-8FAC6F817B34}" srcOrd="0" destOrd="0" presId="urn:microsoft.com/office/officeart/2005/8/layout/hierarchy5"/>
    <dgm:cxn modelId="{48F7892D-506D-4BB7-B4FB-B236B6283D92}" type="presParOf" srcId="{0172C5F3-2F63-428A-A433-8FAC6F817B34}" destId="{B1544F35-34DE-4D91-BF9D-2A06B542216E}" srcOrd="0" destOrd="0" presId="urn:microsoft.com/office/officeart/2005/8/layout/hierarchy5"/>
    <dgm:cxn modelId="{48B4C374-24A2-4FA8-8A7E-BAEA94CC38B9}" type="presParOf" srcId="{B1544F35-34DE-4D91-BF9D-2A06B542216E}" destId="{24047B6A-C38F-47DE-B914-AF3216E019EE}" srcOrd="0" destOrd="0" presId="urn:microsoft.com/office/officeart/2005/8/layout/hierarchy5"/>
    <dgm:cxn modelId="{6BE52102-1E25-4CDE-8A1B-BD7BAD4D6807}" type="presParOf" srcId="{B1544F35-34DE-4D91-BF9D-2A06B542216E}" destId="{80AF9989-D551-4D92-8AB6-B24EFA01B3BD}" srcOrd="1" destOrd="0" presId="urn:microsoft.com/office/officeart/2005/8/layout/hierarchy5"/>
    <dgm:cxn modelId="{9B8A9DB8-9CAA-4233-B881-5A0FBFA883ED}" type="presParOf" srcId="{80AF9989-D551-4D92-8AB6-B24EFA01B3BD}" destId="{B0331E39-1CD6-49AB-B5E2-269F5DFAA6DD}" srcOrd="0" destOrd="0" presId="urn:microsoft.com/office/officeart/2005/8/layout/hierarchy5"/>
    <dgm:cxn modelId="{6992DE26-739D-4926-AF10-4E565807C8C9}" type="presParOf" srcId="{B0331E39-1CD6-49AB-B5E2-269F5DFAA6DD}" destId="{19C8103F-B0B7-4278-A8B3-043E1B110C20}" srcOrd="0" destOrd="0" presId="urn:microsoft.com/office/officeart/2005/8/layout/hierarchy5"/>
    <dgm:cxn modelId="{B73100C7-24F0-431B-A4D8-21CFC0CA2BF6}" type="presParOf" srcId="{80AF9989-D551-4D92-8AB6-B24EFA01B3BD}" destId="{A7F30F3B-6829-43EC-B38D-16AC5C662330}" srcOrd="1" destOrd="0" presId="urn:microsoft.com/office/officeart/2005/8/layout/hierarchy5"/>
    <dgm:cxn modelId="{EF2E520E-F7A5-4139-A17D-0C59460D46C0}" type="presParOf" srcId="{A7F30F3B-6829-43EC-B38D-16AC5C662330}" destId="{D96E137A-73DC-4C9E-ACFF-8B87A754E886}" srcOrd="0" destOrd="0" presId="urn:microsoft.com/office/officeart/2005/8/layout/hierarchy5"/>
    <dgm:cxn modelId="{73227362-424E-4A17-BC11-0CF4100A5D64}" type="presParOf" srcId="{A7F30F3B-6829-43EC-B38D-16AC5C662330}" destId="{19DD2816-5D93-4EFC-90A5-F64D68A1C426}" srcOrd="1" destOrd="0" presId="urn:microsoft.com/office/officeart/2005/8/layout/hierarchy5"/>
    <dgm:cxn modelId="{078B62BE-05BD-470B-A6B0-FE35EBF96768}" type="presParOf" srcId="{19DD2816-5D93-4EFC-90A5-F64D68A1C426}" destId="{F6634B17-2CCA-4B4F-A746-A1914788717C}" srcOrd="0" destOrd="0" presId="urn:microsoft.com/office/officeart/2005/8/layout/hierarchy5"/>
    <dgm:cxn modelId="{063DABB4-3ADF-4703-A076-9E1223CAB899}" type="presParOf" srcId="{F6634B17-2CCA-4B4F-A746-A1914788717C}" destId="{DDB3C6C5-AA1A-4CF0-B88F-4C882EFC92C6}" srcOrd="0" destOrd="0" presId="urn:microsoft.com/office/officeart/2005/8/layout/hierarchy5"/>
    <dgm:cxn modelId="{A62C0D51-04BE-4ADC-9FC7-464B5DE98AE2}" type="presParOf" srcId="{19DD2816-5D93-4EFC-90A5-F64D68A1C426}" destId="{FA60CA65-E3A8-4B97-9CDC-4A6D2CD37EF6}" srcOrd="1" destOrd="0" presId="urn:microsoft.com/office/officeart/2005/8/layout/hierarchy5"/>
    <dgm:cxn modelId="{08689915-48B3-470D-9B07-0E8DFDD5C7CC}" type="presParOf" srcId="{FA60CA65-E3A8-4B97-9CDC-4A6D2CD37EF6}" destId="{A41FE352-BA3E-4470-A347-2341A57F5459}" srcOrd="0" destOrd="0" presId="urn:microsoft.com/office/officeart/2005/8/layout/hierarchy5"/>
    <dgm:cxn modelId="{476EAC02-4209-4162-8763-83167542E0C4}" type="presParOf" srcId="{FA60CA65-E3A8-4B97-9CDC-4A6D2CD37EF6}" destId="{69BCD4FF-FA72-442E-937D-49D3DE87D1EC}" srcOrd="1" destOrd="0" presId="urn:microsoft.com/office/officeart/2005/8/layout/hierarchy5"/>
    <dgm:cxn modelId="{91878E1F-0152-42E9-A8A4-1AE2BAA01972}" type="presParOf" srcId="{69BCD4FF-FA72-442E-937D-49D3DE87D1EC}" destId="{9B7DCA19-2777-421E-ACA0-D4BC669FF133}" srcOrd="0" destOrd="0" presId="urn:microsoft.com/office/officeart/2005/8/layout/hierarchy5"/>
    <dgm:cxn modelId="{5CE71B24-EC4D-4301-AD51-DE31A40531E3}" type="presParOf" srcId="{9B7DCA19-2777-421E-ACA0-D4BC669FF133}" destId="{A47B7577-825D-4DC6-9D84-469404DDF320}" srcOrd="0" destOrd="0" presId="urn:microsoft.com/office/officeart/2005/8/layout/hierarchy5"/>
    <dgm:cxn modelId="{AC23F0E9-0F1C-4E96-B3FB-C8465CEF1819}" type="presParOf" srcId="{69BCD4FF-FA72-442E-937D-49D3DE87D1EC}" destId="{A067B51C-62B6-4A69-BA2C-F2CAB09DAE0F}" srcOrd="1" destOrd="0" presId="urn:microsoft.com/office/officeart/2005/8/layout/hierarchy5"/>
    <dgm:cxn modelId="{77BB26EE-3D43-439E-A857-BFE046D743C1}" type="presParOf" srcId="{A067B51C-62B6-4A69-BA2C-F2CAB09DAE0F}" destId="{B1DF80B6-7C5E-4258-9C7C-ECF54813936C}" srcOrd="0" destOrd="0" presId="urn:microsoft.com/office/officeart/2005/8/layout/hierarchy5"/>
    <dgm:cxn modelId="{E2267633-9853-4139-911B-A132F1BFEBE1}" type="presParOf" srcId="{A067B51C-62B6-4A69-BA2C-F2CAB09DAE0F}" destId="{E41538B7-D9BE-4E5E-BB3A-657EAC4203A9}" srcOrd="1" destOrd="0" presId="urn:microsoft.com/office/officeart/2005/8/layout/hierarchy5"/>
    <dgm:cxn modelId="{12D36907-6996-490F-8864-E7CE3391BE23}" type="presParOf" srcId="{69BCD4FF-FA72-442E-937D-49D3DE87D1EC}" destId="{7E4DDA87-51CC-480B-B683-B6BC9E66F0DA}" srcOrd="2" destOrd="0" presId="urn:microsoft.com/office/officeart/2005/8/layout/hierarchy5"/>
    <dgm:cxn modelId="{4E6BA105-3320-4D77-A9D2-6D6E2543E010}" type="presParOf" srcId="{7E4DDA87-51CC-480B-B683-B6BC9E66F0DA}" destId="{F4628322-1EAB-4EED-AA89-ED06E437C64E}" srcOrd="0" destOrd="0" presId="urn:microsoft.com/office/officeart/2005/8/layout/hierarchy5"/>
    <dgm:cxn modelId="{74030D26-F1ED-4282-89B9-3CEE793EA910}" type="presParOf" srcId="{69BCD4FF-FA72-442E-937D-49D3DE87D1EC}" destId="{D80BA688-DD09-4B57-9A0C-2876C4ECB379}" srcOrd="3" destOrd="0" presId="urn:microsoft.com/office/officeart/2005/8/layout/hierarchy5"/>
    <dgm:cxn modelId="{0AB6D966-4699-414E-9A2F-ACCAB28203DF}" type="presParOf" srcId="{D80BA688-DD09-4B57-9A0C-2876C4ECB379}" destId="{FC971ACA-EEBA-4DA2-9002-FDD1BBAE1564}" srcOrd="0" destOrd="0" presId="urn:microsoft.com/office/officeart/2005/8/layout/hierarchy5"/>
    <dgm:cxn modelId="{630B4CBD-E671-4EF7-8333-12ED49D18D4C}" type="presParOf" srcId="{D80BA688-DD09-4B57-9A0C-2876C4ECB379}" destId="{892DAA20-6990-4DC0-B73F-8EE910D075C5}" srcOrd="1" destOrd="0" presId="urn:microsoft.com/office/officeart/2005/8/layout/hierarchy5"/>
    <dgm:cxn modelId="{8554B359-1E21-4F20-BF9E-8D8BAC3188C2}" type="presParOf" srcId="{69BCD4FF-FA72-442E-937D-49D3DE87D1EC}" destId="{2DE30D05-703F-4C64-B8E0-B897F0F2DEE7}" srcOrd="4" destOrd="0" presId="urn:microsoft.com/office/officeart/2005/8/layout/hierarchy5"/>
    <dgm:cxn modelId="{7BFD04F3-F5CB-4FA8-BF65-B72E590DF2CD}" type="presParOf" srcId="{2DE30D05-703F-4C64-B8E0-B897F0F2DEE7}" destId="{CC179BE9-48FA-46FF-B147-75D3B43E49CE}" srcOrd="0" destOrd="0" presId="urn:microsoft.com/office/officeart/2005/8/layout/hierarchy5"/>
    <dgm:cxn modelId="{C5EF1E44-7BD1-4152-909F-8D02C3F89863}" type="presParOf" srcId="{69BCD4FF-FA72-442E-937D-49D3DE87D1EC}" destId="{61C359E0-1A8E-4E0A-A9A5-5861CD0D3928}" srcOrd="5" destOrd="0" presId="urn:microsoft.com/office/officeart/2005/8/layout/hierarchy5"/>
    <dgm:cxn modelId="{5E593B43-B965-4B8B-9E91-34B4ED5EC82C}" type="presParOf" srcId="{61C359E0-1A8E-4E0A-A9A5-5861CD0D3928}" destId="{E42A46FE-DCFC-46FB-A0AD-F2D3A8133769}" srcOrd="0" destOrd="0" presId="urn:microsoft.com/office/officeart/2005/8/layout/hierarchy5"/>
    <dgm:cxn modelId="{32F2A3C1-5F01-47B3-9307-05B613E93EAA}" type="presParOf" srcId="{61C359E0-1A8E-4E0A-A9A5-5861CD0D3928}" destId="{C9E1D5FB-0706-448F-8DED-F898487AE48D}" srcOrd="1" destOrd="0" presId="urn:microsoft.com/office/officeart/2005/8/layout/hierarchy5"/>
    <dgm:cxn modelId="{F7DFBDAA-E94E-4E77-942D-251D969F9BEA}" type="presParOf" srcId="{69BCD4FF-FA72-442E-937D-49D3DE87D1EC}" destId="{A004011E-8E63-45E3-B503-EA788E094704}" srcOrd="6" destOrd="0" presId="urn:microsoft.com/office/officeart/2005/8/layout/hierarchy5"/>
    <dgm:cxn modelId="{F05C7D32-7F6E-4203-B790-5F18821522AB}" type="presParOf" srcId="{A004011E-8E63-45E3-B503-EA788E094704}" destId="{14E12170-0186-4628-B1BD-03918C0E905E}" srcOrd="0" destOrd="0" presId="urn:microsoft.com/office/officeart/2005/8/layout/hierarchy5"/>
    <dgm:cxn modelId="{ADBA94C7-FCCD-4A4E-A506-AEDC2A4D667D}" type="presParOf" srcId="{69BCD4FF-FA72-442E-937D-49D3DE87D1EC}" destId="{43FA7392-9EC7-4BEF-8566-D26E2908AB28}" srcOrd="7" destOrd="0" presId="urn:microsoft.com/office/officeart/2005/8/layout/hierarchy5"/>
    <dgm:cxn modelId="{A535FC5A-CFF7-4F5B-9EA6-3574E9E085EB}" type="presParOf" srcId="{43FA7392-9EC7-4BEF-8566-D26E2908AB28}" destId="{048F87A2-E5A2-4C30-A95F-C2617AF565CD}" srcOrd="0" destOrd="0" presId="urn:microsoft.com/office/officeart/2005/8/layout/hierarchy5"/>
    <dgm:cxn modelId="{A498B688-B38A-4352-BB87-3298A77E3D1D}" type="presParOf" srcId="{43FA7392-9EC7-4BEF-8566-D26E2908AB28}" destId="{9E9E8D62-2B6F-4779-AE32-797207528E8D}" srcOrd="1" destOrd="0" presId="urn:microsoft.com/office/officeart/2005/8/layout/hierarchy5"/>
    <dgm:cxn modelId="{9279E0CB-3FA4-46B5-A5F3-A70D162E3CBD}" type="presParOf" srcId="{69BCD4FF-FA72-442E-937D-49D3DE87D1EC}" destId="{6295D9D5-3D67-4600-B037-34696E20A7B4}" srcOrd="8" destOrd="0" presId="urn:microsoft.com/office/officeart/2005/8/layout/hierarchy5"/>
    <dgm:cxn modelId="{AEFD1C83-3FE7-4F5F-84F0-4FC672BFCBB1}" type="presParOf" srcId="{6295D9D5-3D67-4600-B037-34696E20A7B4}" destId="{00098D5C-EE27-48C7-9A4F-4E341FA06C6E}" srcOrd="0" destOrd="0" presId="urn:microsoft.com/office/officeart/2005/8/layout/hierarchy5"/>
    <dgm:cxn modelId="{95C254CC-6815-4B24-A973-605AE49FF89D}" type="presParOf" srcId="{69BCD4FF-FA72-442E-937D-49D3DE87D1EC}" destId="{79AA8793-B366-405F-B156-C3A6CC4B0FC5}" srcOrd="9" destOrd="0" presId="urn:microsoft.com/office/officeart/2005/8/layout/hierarchy5"/>
    <dgm:cxn modelId="{16FB4146-E8D8-490D-B7B3-0680724D3819}" type="presParOf" srcId="{79AA8793-B366-405F-B156-C3A6CC4B0FC5}" destId="{C193FCC1-10D7-4F6B-86F8-76147F3B4A96}" srcOrd="0" destOrd="0" presId="urn:microsoft.com/office/officeart/2005/8/layout/hierarchy5"/>
    <dgm:cxn modelId="{5D44A42F-41A1-48A3-8649-7AF925F4ABD6}" type="presParOf" srcId="{79AA8793-B366-405F-B156-C3A6CC4B0FC5}" destId="{05537AE3-AF45-4A41-A0E0-975DD3E24734}" srcOrd="1" destOrd="0" presId="urn:microsoft.com/office/officeart/2005/8/layout/hierarchy5"/>
    <dgm:cxn modelId="{C08334B4-4D14-471E-9478-0AAB2317FE2D}" type="presParOf" srcId="{69BCD4FF-FA72-442E-937D-49D3DE87D1EC}" destId="{40239CAF-831B-4A9D-9156-51638DFDBB63}" srcOrd="10" destOrd="0" presId="urn:microsoft.com/office/officeart/2005/8/layout/hierarchy5"/>
    <dgm:cxn modelId="{047EDA8D-4342-4921-8FFE-9CAACDB1EAEE}" type="presParOf" srcId="{40239CAF-831B-4A9D-9156-51638DFDBB63}" destId="{5F9E930B-2D65-49FD-99B0-4EAA2C6C5972}" srcOrd="0" destOrd="0" presId="urn:microsoft.com/office/officeart/2005/8/layout/hierarchy5"/>
    <dgm:cxn modelId="{FDB0321A-7A3C-4166-B52A-EE5E59D7CB96}" type="presParOf" srcId="{69BCD4FF-FA72-442E-937D-49D3DE87D1EC}" destId="{7ED49A80-1AF9-4F34-93D8-312E2B2A4F6D}" srcOrd="11" destOrd="0" presId="urn:microsoft.com/office/officeart/2005/8/layout/hierarchy5"/>
    <dgm:cxn modelId="{E9790A19-D648-4511-814E-1BB83B64BF0E}" type="presParOf" srcId="{7ED49A80-1AF9-4F34-93D8-312E2B2A4F6D}" destId="{21850B21-5625-4F2C-813C-6FBD9DD1464E}" srcOrd="0" destOrd="0" presId="urn:microsoft.com/office/officeart/2005/8/layout/hierarchy5"/>
    <dgm:cxn modelId="{861F42A0-7CE8-4E57-8924-2B349209DF11}" type="presParOf" srcId="{7ED49A80-1AF9-4F34-93D8-312E2B2A4F6D}" destId="{40D5A52A-69EC-41F4-865D-C9A7804C8D31}" srcOrd="1" destOrd="0" presId="urn:microsoft.com/office/officeart/2005/8/layout/hierarchy5"/>
    <dgm:cxn modelId="{839C009F-3E72-49B2-B7B8-8DBEEE449DDD}" type="presParOf" srcId="{5F254623-E408-4FCE-AA8D-3EBEA5D0497E}" destId="{B35A3072-4AB2-4DB1-AAE3-192485C8305A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BE7BC6-1710-4CCE-87D9-2463DA75195D}" type="doc">
      <dgm:prSet loTypeId="urn:microsoft.com/office/officeart/2005/8/layout/hierarchy2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B2987C6D-49C9-4965-9936-593C3FBB5F75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Impulsionar a economia municipal</a:t>
          </a:r>
        </a:p>
      </dgm:t>
    </dgm:pt>
    <dgm:pt modelId="{AA9A6628-A985-4607-91A6-D4EB575613ED}" type="sibTrans" cxnId="{C3544287-63AE-426F-8D92-9D7D793BB8B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51FE528-342C-4A71-85DB-A5B4F20E0E74}" type="parTrans" cxnId="{C3544287-63AE-426F-8D92-9D7D793BB8B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11B2A2EF-4EDF-4CA2-BF85-84CCCF500BC6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Alcance de visibilidade econômica nacional</a:t>
          </a:r>
        </a:p>
      </dgm:t>
    </dgm:pt>
    <dgm:pt modelId="{E717981D-D942-4188-B7BB-507812B1672D}" type="sibTrans" cxnId="{674B9BDA-7BAC-4BD7-9368-86F304A5BED9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5ACBBB1-8686-4061-A26B-C25C83FA0F96}" type="parTrans" cxnId="{674B9BDA-7BAC-4BD7-9368-86F304A5BED9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46BC2B9-C3ED-4BD8-955B-70D92D3E9A54}">
      <dgm:prSet custT="1"/>
      <dgm:spPr>
        <a:solidFill>
          <a:srgbClr val="C5E0B4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Desenvolvimento do plano municipal de turismo</a:t>
          </a:r>
        </a:p>
      </dgm:t>
    </dgm:pt>
    <dgm:pt modelId="{1352A790-76EB-467F-85BF-D3624D4B6BCA}" type="parTrans" cxnId="{1E363B08-E307-4EE2-9517-061550D17CC7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9CE1344D-126B-46A2-87F4-7DBE1E9ACC0D}" type="sibTrans" cxnId="{1E363B08-E307-4EE2-9517-061550D17CC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0DF33276-2023-478A-99D8-5218C8E4D00A}">
      <dgm:prSet custT="1"/>
      <dgm:spPr>
        <a:solidFill>
          <a:srgbClr val="8FAAD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Divulgação do município alinhada ao Parque Nacional do Iguaçu</a:t>
          </a:r>
        </a:p>
      </dgm:t>
    </dgm:pt>
    <dgm:pt modelId="{DD57B481-432A-4B55-8769-5E499EE7BB1E}" type="parTrans" cxnId="{93D784FD-3EC4-4FD7-BC62-C53540654E21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06BE14EA-9BB6-4C92-AE7A-F880AEB0C335}" type="sibTrans" cxnId="{93D784FD-3EC4-4FD7-BC62-C53540654E21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9904C35-4446-402C-A7BB-13D56D49BBF2}">
      <dgm:prSet custT="1"/>
      <dgm:spPr>
        <a:solidFill>
          <a:srgbClr val="8FAAD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Aproveitamento e divulgação do turismo rural e ecoturismo</a:t>
          </a:r>
        </a:p>
      </dgm:t>
    </dgm:pt>
    <dgm:pt modelId="{5B9F063A-5078-4929-8CEF-9ACFDA7E2CA7}" type="parTrans" cxnId="{4386148F-8465-4D4F-AED8-5B5A1593DA59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BE6EF4EE-6B11-4F1C-9FF8-4904A9033A8F}" type="sibTrans" cxnId="{4386148F-8465-4D4F-AED8-5B5A1593DA59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7F760CE-C4C3-4D15-AB49-81B3BEB9ECCA}">
      <dgm:prSet custT="1"/>
      <dgm:spPr>
        <a:solidFill>
          <a:srgbClr val="8FAAD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Criação de rotas turísticas na área rural e urbana</a:t>
          </a:r>
        </a:p>
      </dgm:t>
    </dgm:pt>
    <dgm:pt modelId="{C5C78190-7EE6-4288-8F45-747711B41EBE}" type="parTrans" cxnId="{D529DB90-14C9-440A-8F45-B7B54FA22FF6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CD76F1E-A94C-4326-B325-EE91049DB0C4}" type="sibTrans" cxnId="{D529DB90-14C9-440A-8F45-B7B54FA22FF6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9E1371C-8283-4FAF-AA2D-7A712C78CD25}">
      <dgm:prSet custT="1"/>
      <dgm:spPr>
        <a:solidFill>
          <a:srgbClr val="33CCC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Utilização das estratégias de "Placemaking" através de elementos municipais icônicos (ex: Transformar a Avenida Brasil em um ícone da cidade, desenvolvendo o paisagismo e comércios locais)</a:t>
          </a:r>
        </a:p>
      </dgm:t>
    </dgm:pt>
    <dgm:pt modelId="{E87658EE-C6FA-47CC-A3FB-132635E48EC3}" type="parTrans" cxnId="{D498A40C-E866-44AD-92F8-8124C6615D94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D09A4BE0-D90D-4892-AEDB-7421A7686C09}" type="sibTrans" cxnId="{D498A40C-E866-44AD-92F8-8124C6615D94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CAE0BB22-0056-48C3-9203-1F1DCB2D0A6A}">
      <dgm:prSet custT="1"/>
      <dgm:spPr>
        <a:solidFill>
          <a:srgbClr val="FFCC66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Capacitação dos moradores para atividades voltadas ao turismo local</a:t>
          </a:r>
        </a:p>
      </dgm:t>
    </dgm:pt>
    <dgm:pt modelId="{623A5E82-B968-4245-B4DF-0D297A95E769}" type="parTrans" cxnId="{6404EE05-94FD-4530-A01D-1FCA02AEC4F3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D6E9E555-5D35-407B-A819-C8D672EBA903}" type="sibTrans" cxnId="{6404EE05-94FD-4530-A01D-1FCA02AEC4F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35B9435-8E49-40F3-877C-BA31B7E5937D}">
      <dgm:prSet custT="1"/>
      <dgm:spPr>
        <a:solidFill>
          <a:srgbClr val="8FAAD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Divulgação ativa de eventos através de um portal específico, mídias locais e nacionais. Criar calendário de eventos.</a:t>
          </a:r>
        </a:p>
      </dgm:t>
    </dgm:pt>
    <dgm:pt modelId="{70EEBA9C-69F8-49D4-88FF-4DFC3D6DE15C}" type="parTrans" cxnId="{6BB03012-B6DA-4146-8D9B-0D7075ABB677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C83989F-0DFB-46C9-BB55-8F5D8C538652}" type="sibTrans" cxnId="{6BB03012-B6DA-4146-8D9B-0D7075ABB67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1F0AAFF0-EF00-4979-B401-E57E9DAE9E78}">
      <dgm:prSet custT="1"/>
      <dgm:spPr>
        <a:solidFill>
          <a:srgbClr val="FFCC66"/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8890" tIns="8890" rIns="8890" bIns="8890" numCol="1" spcCol="1270" anchor="ctr" anchorCtr="0"/>
        <a:lstStyle/>
        <a:p>
          <a:r>
            <a:rPr lang="pt-BR" sz="1600" dirty="0">
              <a:solidFill>
                <a:schemeClr val="tx1"/>
              </a:solidFill>
            </a:rPr>
            <a:t>Elencar o Plano de Turismo a quantidade de ciclovias existentes na cidade</a:t>
          </a:r>
        </a:p>
      </dgm:t>
    </dgm:pt>
    <dgm:pt modelId="{B252C33B-82AB-46E1-A1FE-3782E34E9531}" type="parTrans" cxnId="{4DF9D409-DED9-4C9F-9CFE-1969EC55F3BA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pt-BR"/>
        </a:p>
      </dgm:t>
    </dgm:pt>
    <dgm:pt modelId="{1B9612A1-FA9E-4612-A097-EF1A34152460}" type="sibTrans" cxnId="{4DF9D409-DED9-4C9F-9CFE-1969EC55F3BA}">
      <dgm:prSet/>
      <dgm:spPr/>
      <dgm:t>
        <a:bodyPr/>
        <a:lstStyle/>
        <a:p>
          <a:endParaRPr lang="pt-BR"/>
        </a:p>
      </dgm:t>
    </dgm:pt>
    <dgm:pt modelId="{0FCF18D5-6046-46B2-928E-2FCDD4878988}">
      <dgm:prSet custT="1"/>
      <dgm:spPr>
        <a:solidFill>
          <a:srgbClr val="FFCC66"/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8890" tIns="8890" rIns="8890" bIns="8890" numCol="1" spcCol="1270" anchor="ctr" anchorCtr="0"/>
        <a:lstStyle/>
        <a:p>
          <a:r>
            <a:rPr lang="pt-BR" sz="1600" dirty="0">
              <a:solidFill>
                <a:schemeClr val="tx1"/>
              </a:solidFill>
            </a:rPr>
            <a:t>Fomento de novos cursos atrelados ao tema a e promoção de um hotel </a:t>
          </a:r>
          <a:r>
            <a:rPr lang="pt-BR" sz="1600" dirty="0" err="1">
              <a:solidFill>
                <a:schemeClr val="tx1"/>
              </a:solidFill>
            </a:rPr>
            <a:t>sesc</a:t>
          </a:r>
          <a:r>
            <a:rPr lang="pt-BR" sz="1600" dirty="0">
              <a:solidFill>
                <a:schemeClr val="tx1"/>
              </a:solidFill>
            </a:rPr>
            <a:t> na cidade</a:t>
          </a:r>
        </a:p>
      </dgm:t>
    </dgm:pt>
    <dgm:pt modelId="{1CA973FC-B26B-48A6-8B6C-6951A5A3E2AD}" type="parTrans" cxnId="{6265164B-86E3-47D1-873B-2A3F2E893B9B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pt-BR"/>
        </a:p>
      </dgm:t>
    </dgm:pt>
    <dgm:pt modelId="{9AA371CB-A454-46F2-B710-5FFB4292C174}" type="sibTrans" cxnId="{6265164B-86E3-47D1-873B-2A3F2E893B9B}">
      <dgm:prSet/>
      <dgm:spPr/>
      <dgm:t>
        <a:bodyPr/>
        <a:lstStyle/>
        <a:p>
          <a:endParaRPr lang="pt-BR"/>
        </a:p>
      </dgm:t>
    </dgm:pt>
    <dgm:pt modelId="{2FD0065E-DDDD-4638-BC70-6F7150D6F191}" type="pres">
      <dgm:prSet presAssocID="{E9BE7BC6-1710-4CCE-87D9-2463DA75195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251A713-43C1-4A70-BD2B-79AD83EF6F11}" type="pres">
      <dgm:prSet presAssocID="{B2987C6D-49C9-4965-9936-593C3FBB5F75}" presName="root1" presStyleCnt="0"/>
      <dgm:spPr/>
    </dgm:pt>
    <dgm:pt modelId="{17B0F4CB-FA44-41EB-8B66-9380296C9E6F}" type="pres">
      <dgm:prSet presAssocID="{B2987C6D-49C9-4965-9936-593C3FBB5F75}" presName="LevelOneTextNode" presStyleLbl="node0" presStyleIdx="0" presStyleCnt="1" custScaleX="201547" custScaleY="322107" custLinFactY="-100000" custLinFactNeighborX="-1001" custLinFactNeighborY="-162319">
        <dgm:presLayoutVars>
          <dgm:chPref val="3"/>
        </dgm:presLayoutVars>
      </dgm:prSet>
      <dgm:spPr/>
    </dgm:pt>
    <dgm:pt modelId="{F03634CA-FA66-4664-973E-92FEFF3D4978}" type="pres">
      <dgm:prSet presAssocID="{B2987C6D-49C9-4965-9936-593C3FBB5F75}" presName="level2hierChild" presStyleCnt="0"/>
      <dgm:spPr/>
    </dgm:pt>
    <dgm:pt modelId="{528A209D-B38C-4814-86FA-134805C4BEC4}" type="pres">
      <dgm:prSet presAssocID="{25ACBBB1-8686-4061-A26B-C25C83FA0F96}" presName="conn2-1" presStyleLbl="parChTrans1D2" presStyleIdx="0" presStyleCnt="1"/>
      <dgm:spPr/>
    </dgm:pt>
    <dgm:pt modelId="{F8559F5D-46ED-4C15-8C09-987404E0AACC}" type="pres">
      <dgm:prSet presAssocID="{25ACBBB1-8686-4061-A26B-C25C83FA0F96}" presName="connTx" presStyleLbl="parChTrans1D2" presStyleIdx="0" presStyleCnt="1"/>
      <dgm:spPr/>
    </dgm:pt>
    <dgm:pt modelId="{89CCF8C4-ECEE-4F41-B9DF-812D8064CEAA}" type="pres">
      <dgm:prSet presAssocID="{11B2A2EF-4EDF-4CA2-BF85-84CCCF500BC6}" presName="root2" presStyleCnt="0"/>
      <dgm:spPr/>
    </dgm:pt>
    <dgm:pt modelId="{52B8E7D8-17B0-408E-872F-E8CF2E055782}" type="pres">
      <dgm:prSet presAssocID="{11B2A2EF-4EDF-4CA2-BF85-84CCCF500BC6}" presName="LevelTwoTextNode" presStyleLbl="node2" presStyleIdx="0" presStyleCnt="1" custScaleX="259808" custScaleY="287765" custLinFactY="-100000" custLinFactNeighborX="-2229" custLinFactNeighborY="-161255">
        <dgm:presLayoutVars>
          <dgm:chPref val="3"/>
        </dgm:presLayoutVars>
      </dgm:prSet>
      <dgm:spPr/>
    </dgm:pt>
    <dgm:pt modelId="{78FE9729-B8D1-465F-A3B8-0DCB2027B360}" type="pres">
      <dgm:prSet presAssocID="{11B2A2EF-4EDF-4CA2-BF85-84CCCF500BC6}" presName="level3hierChild" presStyleCnt="0"/>
      <dgm:spPr/>
    </dgm:pt>
    <dgm:pt modelId="{1EB062F0-AE21-453C-8FA8-AD4C71CB32C2}" type="pres">
      <dgm:prSet presAssocID="{1352A790-76EB-467F-85BF-D3624D4B6BCA}" presName="conn2-1" presStyleLbl="parChTrans1D3" presStyleIdx="0" presStyleCnt="1"/>
      <dgm:spPr/>
    </dgm:pt>
    <dgm:pt modelId="{B8FB0C09-C5B4-4FF1-B1EE-993766BC179D}" type="pres">
      <dgm:prSet presAssocID="{1352A790-76EB-467F-85BF-D3624D4B6BCA}" presName="connTx" presStyleLbl="parChTrans1D3" presStyleIdx="0" presStyleCnt="1"/>
      <dgm:spPr/>
    </dgm:pt>
    <dgm:pt modelId="{92658544-DA3A-471C-9353-1783311122C9}" type="pres">
      <dgm:prSet presAssocID="{746BC2B9-C3ED-4BD8-955B-70D92D3E9A54}" presName="root2" presStyleCnt="0"/>
      <dgm:spPr/>
    </dgm:pt>
    <dgm:pt modelId="{AFCFFEFD-B137-4C51-A88D-0FC3CD998396}" type="pres">
      <dgm:prSet presAssocID="{746BC2B9-C3ED-4BD8-955B-70D92D3E9A54}" presName="LevelTwoTextNode" presStyleLbl="node3" presStyleIdx="0" presStyleCnt="1" custScaleX="282299" custScaleY="292375" custLinFactY="-100000" custLinFactNeighborX="-14582" custLinFactNeighborY="-171447">
        <dgm:presLayoutVars>
          <dgm:chPref val="3"/>
        </dgm:presLayoutVars>
      </dgm:prSet>
      <dgm:spPr/>
    </dgm:pt>
    <dgm:pt modelId="{A2F04497-FA50-49A5-BA94-78B03F12E1C6}" type="pres">
      <dgm:prSet presAssocID="{746BC2B9-C3ED-4BD8-955B-70D92D3E9A54}" presName="level3hierChild" presStyleCnt="0"/>
      <dgm:spPr/>
    </dgm:pt>
    <dgm:pt modelId="{CCDC5E6A-399C-403D-9451-D48A3D5A0B7C}" type="pres">
      <dgm:prSet presAssocID="{DD57B481-432A-4B55-8769-5E499EE7BB1E}" presName="conn2-1" presStyleLbl="parChTrans1D4" presStyleIdx="0" presStyleCnt="8"/>
      <dgm:spPr/>
    </dgm:pt>
    <dgm:pt modelId="{DD0AE7EC-9C93-4CE3-A4A0-5F8E1A78E953}" type="pres">
      <dgm:prSet presAssocID="{DD57B481-432A-4B55-8769-5E499EE7BB1E}" presName="connTx" presStyleLbl="parChTrans1D4" presStyleIdx="0" presStyleCnt="8"/>
      <dgm:spPr/>
    </dgm:pt>
    <dgm:pt modelId="{1FE490FF-540C-4C6F-BD3D-4AD3EDAD5935}" type="pres">
      <dgm:prSet presAssocID="{0DF33276-2023-478A-99D8-5218C8E4D00A}" presName="root2" presStyleCnt="0"/>
      <dgm:spPr/>
    </dgm:pt>
    <dgm:pt modelId="{9CDB4408-74C0-4851-BA0E-90108DB33F55}" type="pres">
      <dgm:prSet presAssocID="{0DF33276-2023-478A-99D8-5218C8E4D00A}" presName="LevelTwoTextNode" presStyleLbl="node4" presStyleIdx="0" presStyleCnt="8" custScaleX="485265" custScaleY="142441" custLinFactY="-31363" custLinFactNeighborX="91457" custLinFactNeighborY="-100000">
        <dgm:presLayoutVars>
          <dgm:chPref val="3"/>
        </dgm:presLayoutVars>
      </dgm:prSet>
      <dgm:spPr/>
    </dgm:pt>
    <dgm:pt modelId="{1B240508-FCC5-44E7-A674-DAEF6DD8D0D8}" type="pres">
      <dgm:prSet presAssocID="{0DF33276-2023-478A-99D8-5218C8E4D00A}" presName="level3hierChild" presStyleCnt="0"/>
      <dgm:spPr/>
    </dgm:pt>
    <dgm:pt modelId="{8061B213-941C-4334-87DC-4C743309CDF8}" type="pres">
      <dgm:prSet presAssocID="{5B9F063A-5078-4929-8CEF-9ACFDA7E2CA7}" presName="conn2-1" presStyleLbl="parChTrans1D4" presStyleIdx="1" presStyleCnt="8"/>
      <dgm:spPr/>
    </dgm:pt>
    <dgm:pt modelId="{FEE08BC1-E4F5-49D3-B5FF-9F183AF53B12}" type="pres">
      <dgm:prSet presAssocID="{5B9F063A-5078-4929-8CEF-9ACFDA7E2CA7}" presName="connTx" presStyleLbl="parChTrans1D4" presStyleIdx="1" presStyleCnt="8"/>
      <dgm:spPr/>
    </dgm:pt>
    <dgm:pt modelId="{78876505-2844-4D05-ADE2-DAF64A99A62A}" type="pres">
      <dgm:prSet presAssocID="{E9904C35-4446-402C-A7BB-13D56D49BBF2}" presName="root2" presStyleCnt="0"/>
      <dgm:spPr/>
    </dgm:pt>
    <dgm:pt modelId="{55ED4F65-2B57-43AB-B626-B6078F8395C4}" type="pres">
      <dgm:prSet presAssocID="{E9904C35-4446-402C-A7BB-13D56D49BBF2}" presName="LevelTwoTextNode" presStyleLbl="node4" presStyleIdx="1" presStyleCnt="8" custScaleX="485265" custScaleY="150242" custLinFactY="-42996" custLinFactNeighborX="91457" custLinFactNeighborY="-100000">
        <dgm:presLayoutVars>
          <dgm:chPref val="3"/>
        </dgm:presLayoutVars>
      </dgm:prSet>
      <dgm:spPr/>
    </dgm:pt>
    <dgm:pt modelId="{A8BD1B66-13D1-486F-89F2-472DD39D933E}" type="pres">
      <dgm:prSet presAssocID="{E9904C35-4446-402C-A7BB-13D56D49BBF2}" presName="level3hierChild" presStyleCnt="0"/>
      <dgm:spPr/>
    </dgm:pt>
    <dgm:pt modelId="{DED7D312-BC47-45F7-89C2-DA88E18D3FEE}" type="pres">
      <dgm:prSet presAssocID="{C5C78190-7EE6-4288-8F45-747711B41EBE}" presName="conn2-1" presStyleLbl="parChTrans1D4" presStyleIdx="2" presStyleCnt="8"/>
      <dgm:spPr/>
    </dgm:pt>
    <dgm:pt modelId="{91317EA6-3747-4EFB-BEB0-A847FEB53488}" type="pres">
      <dgm:prSet presAssocID="{C5C78190-7EE6-4288-8F45-747711B41EBE}" presName="connTx" presStyleLbl="parChTrans1D4" presStyleIdx="2" presStyleCnt="8"/>
      <dgm:spPr/>
    </dgm:pt>
    <dgm:pt modelId="{8BBB58D5-06BA-497E-B74E-F43E9ADE2DED}" type="pres">
      <dgm:prSet presAssocID="{57F760CE-C4C3-4D15-AB49-81B3BEB9ECCA}" presName="root2" presStyleCnt="0"/>
      <dgm:spPr/>
    </dgm:pt>
    <dgm:pt modelId="{84127A61-DC24-436C-BF84-538D6C567BC4}" type="pres">
      <dgm:prSet presAssocID="{57F760CE-C4C3-4D15-AB49-81B3BEB9ECCA}" presName="LevelTwoTextNode" presStyleLbl="node4" presStyleIdx="2" presStyleCnt="8" custScaleX="485265" custScaleY="99969" custLinFactY="-52279" custLinFactNeighborX="91457" custLinFactNeighborY="-100000">
        <dgm:presLayoutVars>
          <dgm:chPref val="3"/>
        </dgm:presLayoutVars>
      </dgm:prSet>
      <dgm:spPr/>
    </dgm:pt>
    <dgm:pt modelId="{1AF2979C-6AD7-40AB-8AA8-E4166E1E5F96}" type="pres">
      <dgm:prSet presAssocID="{57F760CE-C4C3-4D15-AB49-81B3BEB9ECCA}" presName="level3hierChild" presStyleCnt="0"/>
      <dgm:spPr/>
    </dgm:pt>
    <dgm:pt modelId="{DC10B0F3-F260-444C-81DD-1597437338D2}" type="pres">
      <dgm:prSet presAssocID="{E87658EE-C6FA-47CC-A3FB-132635E48EC3}" presName="conn2-1" presStyleLbl="parChTrans1D4" presStyleIdx="3" presStyleCnt="8"/>
      <dgm:spPr/>
    </dgm:pt>
    <dgm:pt modelId="{DEB4B1FD-6C9D-4C61-978D-FBD1A252F6A2}" type="pres">
      <dgm:prSet presAssocID="{E87658EE-C6FA-47CC-A3FB-132635E48EC3}" presName="connTx" presStyleLbl="parChTrans1D4" presStyleIdx="3" presStyleCnt="8"/>
      <dgm:spPr/>
    </dgm:pt>
    <dgm:pt modelId="{B9A16C0B-9B48-4276-A8A1-22F894E51847}" type="pres">
      <dgm:prSet presAssocID="{49E1371C-8283-4FAF-AA2D-7A712C78CD25}" presName="root2" presStyleCnt="0"/>
      <dgm:spPr/>
    </dgm:pt>
    <dgm:pt modelId="{F8F7BB86-E1E1-409B-B54F-147EC03AF05B}" type="pres">
      <dgm:prSet presAssocID="{49E1371C-8283-4FAF-AA2D-7A712C78CD25}" presName="LevelTwoTextNode" presStyleLbl="node4" presStyleIdx="3" presStyleCnt="8" custScaleX="485265" custScaleY="271497" custLinFactY="-55544" custLinFactNeighborX="91457" custLinFactNeighborY="-100000">
        <dgm:presLayoutVars>
          <dgm:chPref val="3"/>
        </dgm:presLayoutVars>
      </dgm:prSet>
      <dgm:spPr/>
    </dgm:pt>
    <dgm:pt modelId="{CC4C2F30-654E-420D-92F5-4A5B8ACEE2CA}" type="pres">
      <dgm:prSet presAssocID="{49E1371C-8283-4FAF-AA2D-7A712C78CD25}" presName="level3hierChild" presStyleCnt="0"/>
      <dgm:spPr/>
    </dgm:pt>
    <dgm:pt modelId="{807396DF-D835-4043-AAF4-628E182C8141}" type="pres">
      <dgm:prSet presAssocID="{623A5E82-B968-4245-B4DF-0D297A95E769}" presName="conn2-1" presStyleLbl="parChTrans1D4" presStyleIdx="4" presStyleCnt="8"/>
      <dgm:spPr/>
    </dgm:pt>
    <dgm:pt modelId="{3EE1C3E5-6DCC-4020-B7B6-69933A167795}" type="pres">
      <dgm:prSet presAssocID="{623A5E82-B968-4245-B4DF-0D297A95E769}" presName="connTx" presStyleLbl="parChTrans1D4" presStyleIdx="4" presStyleCnt="8"/>
      <dgm:spPr/>
    </dgm:pt>
    <dgm:pt modelId="{57C80B36-1EBB-4EBB-BDEF-E037C4B136D0}" type="pres">
      <dgm:prSet presAssocID="{CAE0BB22-0056-48C3-9203-1F1DCB2D0A6A}" presName="root2" presStyleCnt="0"/>
      <dgm:spPr/>
    </dgm:pt>
    <dgm:pt modelId="{9CFAF1B0-0425-43EA-ACEA-2CB21E30DA24}" type="pres">
      <dgm:prSet presAssocID="{CAE0BB22-0056-48C3-9203-1F1DCB2D0A6A}" presName="LevelTwoTextNode" presStyleLbl="node4" presStyleIdx="4" presStyleCnt="8" custScaleX="485265" custScaleY="156139" custLinFactY="-64900" custLinFactNeighborX="91457" custLinFactNeighborY="-100000">
        <dgm:presLayoutVars>
          <dgm:chPref val="3"/>
        </dgm:presLayoutVars>
      </dgm:prSet>
      <dgm:spPr/>
    </dgm:pt>
    <dgm:pt modelId="{98222016-6132-491A-859F-DE6474B6B23D}" type="pres">
      <dgm:prSet presAssocID="{CAE0BB22-0056-48C3-9203-1F1DCB2D0A6A}" presName="level3hierChild" presStyleCnt="0"/>
      <dgm:spPr/>
    </dgm:pt>
    <dgm:pt modelId="{D4F32E5E-EA59-4209-B1B1-E6DBFDD82A69}" type="pres">
      <dgm:prSet presAssocID="{70EEBA9C-69F8-49D4-88FF-4DFC3D6DE15C}" presName="conn2-1" presStyleLbl="parChTrans1D4" presStyleIdx="5" presStyleCnt="8"/>
      <dgm:spPr/>
    </dgm:pt>
    <dgm:pt modelId="{9AADDA21-7BA3-4F71-8674-558683F8CA2E}" type="pres">
      <dgm:prSet presAssocID="{70EEBA9C-69F8-49D4-88FF-4DFC3D6DE15C}" presName="connTx" presStyleLbl="parChTrans1D4" presStyleIdx="5" presStyleCnt="8"/>
      <dgm:spPr/>
    </dgm:pt>
    <dgm:pt modelId="{5AD5EF8D-1C45-49AF-ADEC-D34D69F12546}" type="pres">
      <dgm:prSet presAssocID="{335B9435-8E49-40F3-877C-BA31B7E5937D}" presName="root2" presStyleCnt="0"/>
      <dgm:spPr/>
    </dgm:pt>
    <dgm:pt modelId="{A6A46ED5-4348-4D47-9AFD-F2C19BE03080}" type="pres">
      <dgm:prSet presAssocID="{335B9435-8E49-40F3-877C-BA31B7E5937D}" presName="LevelTwoTextNode" presStyleLbl="node4" presStyleIdx="5" presStyleCnt="8" custScaleX="488127" custScaleY="174471" custLinFactY="-87139" custLinFactNeighborX="89046" custLinFactNeighborY="-100000">
        <dgm:presLayoutVars>
          <dgm:chPref val="3"/>
        </dgm:presLayoutVars>
      </dgm:prSet>
      <dgm:spPr/>
    </dgm:pt>
    <dgm:pt modelId="{0AC79663-33E5-4BC5-A454-B5CFA040D06D}" type="pres">
      <dgm:prSet presAssocID="{335B9435-8E49-40F3-877C-BA31B7E5937D}" presName="level3hierChild" presStyleCnt="0"/>
      <dgm:spPr/>
    </dgm:pt>
    <dgm:pt modelId="{E0102E73-45A2-4E37-B56E-F5C27AD87763}" type="pres">
      <dgm:prSet presAssocID="{B252C33B-82AB-46E1-A1FE-3782E34E9531}" presName="conn2-1" presStyleLbl="parChTrans1D4" presStyleIdx="6" presStyleCnt="8"/>
      <dgm:spPr/>
    </dgm:pt>
    <dgm:pt modelId="{61DD46E9-4779-4DBE-8920-D7E39A6005BA}" type="pres">
      <dgm:prSet presAssocID="{B252C33B-82AB-46E1-A1FE-3782E34E9531}" presName="connTx" presStyleLbl="parChTrans1D4" presStyleIdx="6" presStyleCnt="8"/>
      <dgm:spPr/>
    </dgm:pt>
    <dgm:pt modelId="{74A672E3-BCF9-4FE6-928A-A5BEFC5B65C1}" type="pres">
      <dgm:prSet presAssocID="{1F0AAFF0-EF00-4979-B401-E57E9DAE9E78}" presName="root2" presStyleCnt="0"/>
      <dgm:spPr/>
    </dgm:pt>
    <dgm:pt modelId="{0BDA133E-072C-4203-82C3-610278DBAA8D}" type="pres">
      <dgm:prSet presAssocID="{1F0AAFF0-EF00-4979-B401-E57E9DAE9E78}" presName="LevelTwoTextNode" presStyleLbl="node4" presStyleIdx="6" presStyleCnt="8" custScaleX="488127" custScaleY="174471" custLinFactY="-87139" custLinFactNeighborX="89046" custLinFactNeighborY="-100000">
        <dgm:presLayoutVars>
          <dgm:chPref val="3"/>
        </dgm:presLayoutVars>
      </dgm:prSet>
      <dgm:spPr>
        <a:xfrm>
          <a:off x="7344894" y="5072300"/>
          <a:ext cx="5059985" cy="652854"/>
        </a:xfrm>
        <a:prstGeom prst="roundRect">
          <a:avLst>
            <a:gd name="adj" fmla="val 10000"/>
          </a:avLst>
        </a:prstGeom>
      </dgm:spPr>
    </dgm:pt>
    <dgm:pt modelId="{83D9B62E-8D21-4DE2-9CF2-70685B08D6C3}" type="pres">
      <dgm:prSet presAssocID="{1F0AAFF0-EF00-4979-B401-E57E9DAE9E78}" presName="level3hierChild" presStyleCnt="0"/>
      <dgm:spPr/>
    </dgm:pt>
    <dgm:pt modelId="{C286BDBF-F5DB-48E4-B680-D47187CAFAE1}" type="pres">
      <dgm:prSet presAssocID="{1CA973FC-B26B-48A6-8B6C-6951A5A3E2AD}" presName="conn2-1" presStyleLbl="parChTrans1D4" presStyleIdx="7" presStyleCnt="8"/>
      <dgm:spPr/>
    </dgm:pt>
    <dgm:pt modelId="{81DE1FD1-C2E8-4848-8F01-A926EA61E655}" type="pres">
      <dgm:prSet presAssocID="{1CA973FC-B26B-48A6-8B6C-6951A5A3E2AD}" presName="connTx" presStyleLbl="parChTrans1D4" presStyleIdx="7" presStyleCnt="8"/>
      <dgm:spPr/>
    </dgm:pt>
    <dgm:pt modelId="{69720DA0-B9FB-4931-8EBA-744FB19360AF}" type="pres">
      <dgm:prSet presAssocID="{0FCF18D5-6046-46B2-928E-2FCDD4878988}" presName="root2" presStyleCnt="0"/>
      <dgm:spPr/>
    </dgm:pt>
    <dgm:pt modelId="{9D4A096A-2A19-4AAA-8D8A-87E672FCF31A}" type="pres">
      <dgm:prSet presAssocID="{0FCF18D5-6046-46B2-928E-2FCDD4878988}" presName="LevelTwoTextNode" presStyleLbl="node4" presStyleIdx="7" presStyleCnt="8" custScaleX="488127" custScaleY="174471" custLinFactY="-87139" custLinFactNeighborX="89046" custLinFactNeighborY="-100000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</dgm:pt>
    <dgm:pt modelId="{3476F04C-224C-4158-8584-EC9FC8BE69A0}" type="pres">
      <dgm:prSet presAssocID="{0FCF18D5-6046-46B2-928E-2FCDD4878988}" presName="level3hierChild" presStyleCnt="0"/>
      <dgm:spPr/>
    </dgm:pt>
  </dgm:ptLst>
  <dgm:cxnLst>
    <dgm:cxn modelId="{2E24F701-754F-41D6-ADFB-4E2BBB34AEF8}" type="presOf" srcId="{0FCF18D5-6046-46B2-928E-2FCDD4878988}" destId="{9D4A096A-2A19-4AAA-8D8A-87E672FCF31A}" srcOrd="0" destOrd="0" presId="urn:microsoft.com/office/officeart/2005/8/layout/hierarchy2"/>
    <dgm:cxn modelId="{6404EE05-94FD-4530-A01D-1FCA02AEC4F3}" srcId="{746BC2B9-C3ED-4BD8-955B-70D92D3E9A54}" destId="{CAE0BB22-0056-48C3-9203-1F1DCB2D0A6A}" srcOrd="4" destOrd="0" parTransId="{623A5E82-B968-4245-B4DF-0D297A95E769}" sibTransId="{D6E9E555-5D35-407B-A819-C8D672EBA903}"/>
    <dgm:cxn modelId="{1E363B08-E307-4EE2-9517-061550D17CC7}" srcId="{11B2A2EF-4EDF-4CA2-BF85-84CCCF500BC6}" destId="{746BC2B9-C3ED-4BD8-955B-70D92D3E9A54}" srcOrd="0" destOrd="0" parTransId="{1352A790-76EB-467F-85BF-D3624D4B6BCA}" sibTransId="{9CE1344D-126B-46A2-87F4-7DBE1E9ACC0D}"/>
    <dgm:cxn modelId="{4DF9D409-DED9-4C9F-9CFE-1969EC55F3BA}" srcId="{746BC2B9-C3ED-4BD8-955B-70D92D3E9A54}" destId="{1F0AAFF0-EF00-4979-B401-E57E9DAE9E78}" srcOrd="6" destOrd="0" parTransId="{B252C33B-82AB-46E1-A1FE-3782E34E9531}" sibTransId="{1B9612A1-FA9E-4612-A097-EF1A34152460}"/>
    <dgm:cxn modelId="{D498A40C-E866-44AD-92F8-8124C6615D94}" srcId="{746BC2B9-C3ED-4BD8-955B-70D92D3E9A54}" destId="{49E1371C-8283-4FAF-AA2D-7A712C78CD25}" srcOrd="3" destOrd="0" parTransId="{E87658EE-C6FA-47CC-A3FB-132635E48EC3}" sibTransId="{D09A4BE0-D90D-4892-AEDB-7421A7686C09}"/>
    <dgm:cxn modelId="{A9C4000E-7C0A-4446-84C5-7D93F5A3C7DE}" type="presOf" srcId="{1CA973FC-B26B-48A6-8B6C-6951A5A3E2AD}" destId="{81DE1FD1-C2E8-4848-8F01-A926EA61E655}" srcOrd="1" destOrd="0" presId="urn:microsoft.com/office/officeart/2005/8/layout/hierarchy2"/>
    <dgm:cxn modelId="{214E1F0F-427D-492F-851F-9E0AD28D04D9}" type="presOf" srcId="{1CA973FC-B26B-48A6-8B6C-6951A5A3E2AD}" destId="{C286BDBF-F5DB-48E4-B680-D47187CAFAE1}" srcOrd="0" destOrd="0" presId="urn:microsoft.com/office/officeart/2005/8/layout/hierarchy2"/>
    <dgm:cxn modelId="{6BB03012-B6DA-4146-8D9B-0D7075ABB677}" srcId="{746BC2B9-C3ED-4BD8-955B-70D92D3E9A54}" destId="{335B9435-8E49-40F3-877C-BA31B7E5937D}" srcOrd="5" destOrd="0" parTransId="{70EEBA9C-69F8-49D4-88FF-4DFC3D6DE15C}" sibTransId="{8C83989F-0DFB-46C9-BB55-8F5D8C538652}"/>
    <dgm:cxn modelId="{B4924B19-2CA7-4DF3-8457-0110A44C12DE}" type="presOf" srcId="{5B9F063A-5078-4929-8CEF-9ACFDA7E2CA7}" destId="{FEE08BC1-E4F5-49D3-B5FF-9F183AF53B12}" srcOrd="1" destOrd="0" presId="urn:microsoft.com/office/officeart/2005/8/layout/hierarchy2"/>
    <dgm:cxn modelId="{8811AF3C-294E-45EB-B67D-5BC95E5FD8E8}" type="presOf" srcId="{B2987C6D-49C9-4965-9936-593C3FBB5F75}" destId="{17B0F4CB-FA44-41EB-8B66-9380296C9E6F}" srcOrd="0" destOrd="0" presId="urn:microsoft.com/office/officeart/2005/8/layout/hierarchy2"/>
    <dgm:cxn modelId="{BED67A5B-EF4F-40BE-A8E9-EBE98938177E}" type="presOf" srcId="{70EEBA9C-69F8-49D4-88FF-4DFC3D6DE15C}" destId="{D4F32E5E-EA59-4209-B1B1-E6DBFDD82A69}" srcOrd="0" destOrd="0" presId="urn:microsoft.com/office/officeart/2005/8/layout/hierarchy2"/>
    <dgm:cxn modelId="{6752BA5C-82E8-4085-9382-5F5AC3542C77}" type="presOf" srcId="{335B9435-8E49-40F3-877C-BA31B7E5937D}" destId="{A6A46ED5-4348-4D47-9AFD-F2C19BE03080}" srcOrd="0" destOrd="0" presId="urn:microsoft.com/office/officeart/2005/8/layout/hierarchy2"/>
    <dgm:cxn modelId="{1A1FC85E-5305-425E-933F-99B3D13678B3}" type="presOf" srcId="{25ACBBB1-8686-4061-A26B-C25C83FA0F96}" destId="{F8559F5D-46ED-4C15-8C09-987404E0AACC}" srcOrd="1" destOrd="0" presId="urn:microsoft.com/office/officeart/2005/8/layout/hierarchy2"/>
    <dgm:cxn modelId="{B3ECD263-FAA4-411D-ABB7-7D488A96A5F2}" type="presOf" srcId="{25ACBBB1-8686-4061-A26B-C25C83FA0F96}" destId="{528A209D-B38C-4814-86FA-134805C4BEC4}" srcOrd="0" destOrd="0" presId="urn:microsoft.com/office/officeart/2005/8/layout/hierarchy2"/>
    <dgm:cxn modelId="{08056469-7283-4B38-A7A3-B9E5429573EC}" type="presOf" srcId="{1352A790-76EB-467F-85BF-D3624D4B6BCA}" destId="{1EB062F0-AE21-453C-8FA8-AD4C71CB32C2}" srcOrd="0" destOrd="0" presId="urn:microsoft.com/office/officeart/2005/8/layout/hierarchy2"/>
    <dgm:cxn modelId="{6FC4694A-1B28-4B1F-A441-3538B5F48EA7}" type="presOf" srcId="{57F760CE-C4C3-4D15-AB49-81B3BEB9ECCA}" destId="{84127A61-DC24-436C-BF84-538D6C567BC4}" srcOrd="0" destOrd="0" presId="urn:microsoft.com/office/officeart/2005/8/layout/hierarchy2"/>
    <dgm:cxn modelId="{6265164B-86E3-47D1-873B-2A3F2E893B9B}" srcId="{746BC2B9-C3ED-4BD8-955B-70D92D3E9A54}" destId="{0FCF18D5-6046-46B2-928E-2FCDD4878988}" srcOrd="7" destOrd="0" parTransId="{1CA973FC-B26B-48A6-8B6C-6951A5A3E2AD}" sibTransId="{9AA371CB-A454-46F2-B710-5FFB4292C174}"/>
    <dgm:cxn modelId="{99FC816B-181C-4560-810C-1B4E5C96858F}" type="presOf" srcId="{E9904C35-4446-402C-A7BB-13D56D49BBF2}" destId="{55ED4F65-2B57-43AB-B626-B6078F8395C4}" srcOrd="0" destOrd="0" presId="urn:microsoft.com/office/officeart/2005/8/layout/hierarchy2"/>
    <dgm:cxn modelId="{1F78576D-0C49-4AEF-8108-B1A939821A40}" type="presOf" srcId="{5B9F063A-5078-4929-8CEF-9ACFDA7E2CA7}" destId="{8061B213-941C-4334-87DC-4C743309CDF8}" srcOrd="0" destOrd="0" presId="urn:microsoft.com/office/officeart/2005/8/layout/hierarchy2"/>
    <dgm:cxn modelId="{35C8946F-96AD-470F-9843-FAE3D8393B90}" type="presOf" srcId="{CAE0BB22-0056-48C3-9203-1F1DCB2D0A6A}" destId="{9CFAF1B0-0425-43EA-ACEA-2CB21E30DA24}" srcOrd="0" destOrd="0" presId="urn:microsoft.com/office/officeart/2005/8/layout/hierarchy2"/>
    <dgm:cxn modelId="{5B055274-4EA4-446E-B4B2-58BFF9242B5F}" type="presOf" srcId="{C5C78190-7EE6-4288-8F45-747711B41EBE}" destId="{91317EA6-3747-4EFB-BEB0-A847FEB53488}" srcOrd="1" destOrd="0" presId="urn:microsoft.com/office/officeart/2005/8/layout/hierarchy2"/>
    <dgm:cxn modelId="{622D9C54-CBBD-430B-B06B-3818532C6E94}" type="presOf" srcId="{11B2A2EF-4EDF-4CA2-BF85-84CCCF500BC6}" destId="{52B8E7D8-17B0-408E-872F-E8CF2E055782}" srcOrd="0" destOrd="0" presId="urn:microsoft.com/office/officeart/2005/8/layout/hierarchy2"/>
    <dgm:cxn modelId="{096C1655-202C-472A-BEFF-9E575BB413BA}" type="presOf" srcId="{1F0AAFF0-EF00-4979-B401-E57E9DAE9E78}" destId="{0BDA133E-072C-4203-82C3-610278DBAA8D}" srcOrd="0" destOrd="0" presId="urn:microsoft.com/office/officeart/2005/8/layout/hierarchy2"/>
    <dgm:cxn modelId="{75BCE255-376A-4A1D-A18F-DD7D6CD85D55}" type="presOf" srcId="{49E1371C-8283-4FAF-AA2D-7A712C78CD25}" destId="{F8F7BB86-E1E1-409B-B54F-147EC03AF05B}" srcOrd="0" destOrd="0" presId="urn:microsoft.com/office/officeart/2005/8/layout/hierarchy2"/>
    <dgm:cxn modelId="{B54F4F7D-CC2A-4265-88BA-69FB0DF28AF1}" type="presOf" srcId="{623A5E82-B968-4245-B4DF-0D297A95E769}" destId="{3EE1C3E5-6DCC-4020-B7B6-69933A167795}" srcOrd="1" destOrd="0" presId="urn:microsoft.com/office/officeart/2005/8/layout/hierarchy2"/>
    <dgm:cxn modelId="{6551A784-7B38-46CB-A83A-159B9DB866F6}" type="presOf" srcId="{746BC2B9-C3ED-4BD8-955B-70D92D3E9A54}" destId="{AFCFFEFD-B137-4C51-A88D-0FC3CD998396}" srcOrd="0" destOrd="0" presId="urn:microsoft.com/office/officeart/2005/8/layout/hierarchy2"/>
    <dgm:cxn modelId="{C3544287-63AE-426F-8D92-9D7D793BB8BC}" srcId="{E9BE7BC6-1710-4CCE-87D9-2463DA75195D}" destId="{B2987C6D-49C9-4965-9936-593C3FBB5F75}" srcOrd="0" destOrd="0" parTransId="{351FE528-342C-4A71-85DB-A5B4F20E0E74}" sibTransId="{AA9A6628-A985-4607-91A6-D4EB575613ED}"/>
    <dgm:cxn modelId="{823E128A-E275-4183-920E-9862C421049F}" type="presOf" srcId="{70EEBA9C-69F8-49D4-88FF-4DFC3D6DE15C}" destId="{9AADDA21-7BA3-4F71-8674-558683F8CA2E}" srcOrd="1" destOrd="0" presId="urn:microsoft.com/office/officeart/2005/8/layout/hierarchy2"/>
    <dgm:cxn modelId="{4386148F-8465-4D4F-AED8-5B5A1593DA59}" srcId="{746BC2B9-C3ED-4BD8-955B-70D92D3E9A54}" destId="{E9904C35-4446-402C-A7BB-13D56D49BBF2}" srcOrd="1" destOrd="0" parTransId="{5B9F063A-5078-4929-8CEF-9ACFDA7E2CA7}" sibTransId="{BE6EF4EE-6B11-4F1C-9FF8-4904A9033A8F}"/>
    <dgm:cxn modelId="{D529DB90-14C9-440A-8F45-B7B54FA22FF6}" srcId="{746BC2B9-C3ED-4BD8-955B-70D92D3E9A54}" destId="{57F760CE-C4C3-4D15-AB49-81B3BEB9ECCA}" srcOrd="2" destOrd="0" parTransId="{C5C78190-7EE6-4288-8F45-747711B41EBE}" sibTransId="{8CD76F1E-A94C-4326-B325-EE91049DB0C4}"/>
    <dgm:cxn modelId="{7685E2A6-D59C-4F78-9153-78767D60ED8A}" type="presOf" srcId="{C5C78190-7EE6-4288-8F45-747711B41EBE}" destId="{DED7D312-BC47-45F7-89C2-DA88E18D3FEE}" srcOrd="0" destOrd="0" presId="urn:microsoft.com/office/officeart/2005/8/layout/hierarchy2"/>
    <dgm:cxn modelId="{E3B10CB6-134E-4FB6-A4F9-9C10B9206A53}" type="presOf" srcId="{0DF33276-2023-478A-99D8-5218C8E4D00A}" destId="{9CDB4408-74C0-4851-BA0E-90108DB33F55}" srcOrd="0" destOrd="0" presId="urn:microsoft.com/office/officeart/2005/8/layout/hierarchy2"/>
    <dgm:cxn modelId="{4647E8CC-676B-4254-895E-A248853D66E2}" type="presOf" srcId="{E9BE7BC6-1710-4CCE-87D9-2463DA75195D}" destId="{2FD0065E-DDDD-4638-BC70-6F7150D6F191}" srcOrd="0" destOrd="0" presId="urn:microsoft.com/office/officeart/2005/8/layout/hierarchy2"/>
    <dgm:cxn modelId="{C62210D0-4ED7-49EC-8C99-4074789F6D32}" type="presOf" srcId="{B252C33B-82AB-46E1-A1FE-3782E34E9531}" destId="{E0102E73-45A2-4E37-B56E-F5C27AD87763}" srcOrd="0" destOrd="0" presId="urn:microsoft.com/office/officeart/2005/8/layout/hierarchy2"/>
    <dgm:cxn modelId="{9AD85ED4-C619-48B3-B5EB-00CAD4C393A1}" type="presOf" srcId="{623A5E82-B968-4245-B4DF-0D297A95E769}" destId="{807396DF-D835-4043-AAF4-628E182C8141}" srcOrd="0" destOrd="0" presId="urn:microsoft.com/office/officeart/2005/8/layout/hierarchy2"/>
    <dgm:cxn modelId="{674B9BDA-7BAC-4BD7-9368-86F304A5BED9}" srcId="{B2987C6D-49C9-4965-9936-593C3FBB5F75}" destId="{11B2A2EF-4EDF-4CA2-BF85-84CCCF500BC6}" srcOrd="0" destOrd="0" parTransId="{25ACBBB1-8686-4061-A26B-C25C83FA0F96}" sibTransId="{E717981D-D942-4188-B7BB-507812B1672D}"/>
    <dgm:cxn modelId="{F07EAFDD-2459-4B7C-B285-EE3E2924D31F}" type="presOf" srcId="{1352A790-76EB-467F-85BF-D3624D4B6BCA}" destId="{B8FB0C09-C5B4-4FF1-B1EE-993766BC179D}" srcOrd="1" destOrd="0" presId="urn:microsoft.com/office/officeart/2005/8/layout/hierarchy2"/>
    <dgm:cxn modelId="{5BCF81E6-A53E-4B6B-8FCA-98D61CE3173E}" type="presOf" srcId="{E87658EE-C6FA-47CC-A3FB-132635E48EC3}" destId="{DEB4B1FD-6C9D-4C61-978D-FBD1A252F6A2}" srcOrd="1" destOrd="0" presId="urn:microsoft.com/office/officeart/2005/8/layout/hierarchy2"/>
    <dgm:cxn modelId="{053DA4EA-2D3A-4517-89E6-D80452EFE404}" type="presOf" srcId="{E87658EE-C6FA-47CC-A3FB-132635E48EC3}" destId="{DC10B0F3-F260-444C-81DD-1597437338D2}" srcOrd="0" destOrd="0" presId="urn:microsoft.com/office/officeart/2005/8/layout/hierarchy2"/>
    <dgm:cxn modelId="{69BC77F6-0B3E-4692-A2F4-B8380EF7E4A9}" type="presOf" srcId="{DD57B481-432A-4B55-8769-5E499EE7BB1E}" destId="{CCDC5E6A-399C-403D-9451-D48A3D5A0B7C}" srcOrd="0" destOrd="0" presId="urn:microsoft.com/office/officeart/2005/8/layout/hierarchy2"/>
    <dgm:cxn modelId="{0EAC65FD-8F9E-4263-A361-A55672375F73}" type="presOf" srcId="{DD57B481-432A-4B55-8769-5E499EE7BB1E}" destId="{DD0AE7EC-9C93-4CE3-A4A0-5F8E1A78E953}" srcOrd="1" destOrd="0" presId="urn:microsoft.com/office/officeart/2005/8/layout/hierarchy2"/>
    <dgm:cxn modelId="{93D784FD-3EC4-4FD7-BC62-C53540654E21}" srcId="{746BC2B9-C3ED-4BD8-955B-70D92D3E9A54}" destId="{0DF33276-2023-478A-99D8-5218C8E4D00A}" srcOrd="0" destOrd="0" parTransId="{DD57B481-432A-4B55-8769-5E499EE7BB1E}" sibTransId="{06BE14EA-9BB6-4C92-AE7A-F880AEB0C335}"/>
    <dgm:cxn modelId="{44C134FF-6C3D-4E89-9F49-7A967FD2EA0F}" type="presOf" srcId="{B252C33B-82AB-46E1-A1FE-3782E34E9531}" destId="{61DD46E9-4779-4DBE-8920-D7E39A6005BA}" srcOrd="1" destOrd="0" presId="urn:microsoft.com/office/officeart/2005/8/layout/hierarchy2"/>
    <dgm:cxn modelId="{AABE21E2-9B55-49E7-B33E-D89AF48D68C7}" type="presParOf" srcId="{2FD0065E-DDDD-4638-BC70-6F7150D6F191}" destId="{3251A713-43C1-4A70-BD2B-79AD83EF6F11}" srcOrd="0" destOrd="0" presId="urn:microsoft.com/office/officeart/2005/8/layout/hierarchy2"/>
    <dgm:cxn modelId="{E2E70AD5-F361-47C5-90DB-6A78DC3A04F5}" type="presParOf" srcId="{3251A713-43C1-4A70-BD2B-79AD83EF6F11}" destId="{17B0F4CB-FA44-41EB-8B66-9380296C9E6F}" srcOrd="0" destOrd="0" presId="urn:microsoft.com/office/officeart/2005/8/layout/hierarchy2"/>
    <dgm:cxn modelId="{63CD0655-08DE-4B49-A3FF-A1A7257D29C3}" type="presParOf" srcId="{3251A713-43C1-4A70-BD2B-79AD83EF6F11}" destId="{F03634CA-FA66-4664-973E-92FEFF3D4978}" srcOrd="1" destOrd="0" presId="urn:microsoft.com/office/officeart/2005/8/layout/hierarchy2"/>
    <dgm:cxn modelId="{70AAC572-5E00-4F99-A022-734F173B0A86}" type="presParOf" srcId="{F03634CA-FA66-4664-973E-92FEFF3D4978}" destId="{528A209D-B38C-4814-86FA-134805C4BEC4}" srcOrd="0" destOrd="0" presId="urn:microsoft.com/office/officeart/2005/8/layout/hierarchy2"/>
    <dgm:cxn modelId="{2B455D16-7418-436E-A5A7-51BF3DE7B514}" type="presParOf" srcId="{528A209D-B38C-4814-86FA-134805C4BEC4}" destId="{F8559F5D-46ED-4C15-8C09-987404E0AACC}" srcOrd="0" destOrd="0" presId="urn:microsoft.com/office/officeart/2005/8/layout/hierarchy2"/>
    <dgm:cxn modelId="{D5C939FD-E1ED-4965-93BC-8BAD336753E2}" type="presParOf" srcId="{F03634CA-FA66-4664-973E-92FEFF3D4978}" destId="{89CCF8C4-ECEE-4F41-B9DF-812D8064CEAA}" srcOrd="1" destOrd="0" presId="urn:microsoft.com/office/officeart/2005/8/layout/hierarchy2"/>
    <dgm:cxn modelId="{F60BC212-00A7-4358-96AC-340B5FFE7F10}" type="presParOf" srcId="{89CCF8C4-ECEE-4F41-B9DF-812D8064CEAA}" destId="{52B8E7D8-17B0-408E-872F-E8CF2E055782}" srcOrd="0" destOrd="0" presId="urn:microsoft.com/office/officeart/2005/8/layout/hierarchy2"/>
    <dgm:cxn modelId="{392E98ED-2BA0-48E1-8F8F-E8A0F303CFD7}" type="presParOf" srcId="{89CCF8C4-ECEE-4F41-B9DF-812D8064CEAA}" destId="{78FE9729-B8D1-465F-A3B8-0DCB2027B360}" srcOrd="1" destOrd="0" presId="urn:microsoft.com/office/officeart/2005/8/layout/hierarchy2"/>
    <dgm:cxn modelId="{C71FA092-C67A-4A57-95E2-393E17BA4423}" type="presParOf" srcId="{78FE9729-B8D1-465F-A3B8-0DCB2027B360}" destId="{1EB062F0-AE21-453C-8FA8-AD4C71CB32C2}" srcOrd="0" destOrd="0" presId="urn:microsoft.com/office/officeart/2005/8/layout/hierarchy2"/>
    <dgm:cxn modelId="{48051ED7-764B-4B45-9E61-099AD0B31CC9}" type="presParOf" srcId="{1EB062F0-AE21-453C-8FA8-AD4C71CB32C2}" destId="{B8FB0C09-C5B4-4FF1-B1EE-993766BC179D}" srcOrd="0" destOrd="0" presId="urn:microsoft.com/office/officeart/2005/8/layout/hierarchy2"/>
    <dgm:cxn modelId="{C390E42D-99A6-4B63-A5F8-3AD7CA69DC87}" type="presParOf" srcId="{78FE9729-B8D1-465F-A3B8-0DCB2027B360}" destId="{92658544-DA3A-471C-9353-1783311122C9}" srcOrd="1" destOrd="0" presId="urn:microsoft.com/office/officeart/2005/8/layout/hierarchy2"/>
    <dgm:cxn modelId="{D95AB910-9548-4864-B009-9045E9506C9D}" type="presParOf" srcId="{92658544-DA3A-471C-9353-1783311122C9}" destId="{AFCFFEFD-B137-4C51-A88D-0FC3CD998396}" srcOrd="0" destOrd="0" presId="urn:microsoft.com/office/officeart/2005/8/layout/hierarchy2"/>
    <dgm:cxn modelId="{73B985A4-48A6-460C-AE1B-A14215D79E3B}" type="presParOf" srcId="{92658544-DA3A-471C-9353-1783311122C9}" destId="{A2F04497-FA50-49A5-BA94-78B03F12E1C6}" srcOrd="1" destOrd="0" presId="urn:microsoft.com/office/officeart/2005/8/layout/hierarchy2"/>
    <dgm:cxn modelId="{88FE7010-677A-470B-94FC-E3267913A4D6}" type="presParOf" srcId="{A2F04497-FA50-49A5-BA94-78B03F12E1C6}" destId="{CCDC5E6A-399C-403D-9451-D48A3D5A0B7C}" srcOrd="0" destOrd="0" presId="urn:microsoft.com/office/officeart/2005/8/layout/hierarchy2"/>
    <dgm:cxn modelId="{794D4006-63BE-495C-9EB1-6B5FB647BA0A}" type="presParOf" srcId="{CCDC5E6A-399C-403D-9451-D48A3D5A0B7C}" destId="{DD0AE7EC-9C93-4CE3-A4A0-5F8E1A78E953}" srcOrd="0" destOrd="0" presId="urn:microsoft.com/office/officeart/2005/8/layout/hierarchy2"/>
    <dgm:cxn modelId="{6860EDA7-F06B-43BD-93AC-75C4EF2772B1}" type="presParOf" srcId="{A2F04497-FA50-49A5-BA94-78B03F12E1C6}" destId="{1FE490FF-540C-4C6F-BD3D-4AD3EDAD5935}" srcOrd="1" destOrd="0" presId="urn:microsoft.com/office/officeart/2005/8/layout/hierarchy2"/>
    <dgm:cxn modelId="{324D2EFE-F817-47F9-8EED-47333C9E9ACE}" type="presParOf" srcId="{1FE490FF-540C-4C6F-BD3D-4AD3EDAD5935}" destId="{9CDB4408-74C0-4851-BA0E-90108DB33F55}" srcOrd="0" destOrd="0" presId="urn:microsoft.com/office/officeart/2005/8/layout/hierarchy2"/>
    <dgm:cxn modelId="{7AA9C9D5-10E3-4553-AD46-A7BDBC112558}" type="presParOf" srcId="{1FE490FF-540C-4C6F-BD3D-4AD3EDAD5935}" destId="{1B240508-FCC5-44E7-A674-DAEF6DD8D0D8}" srcOrd="1" destOrd="0" presId="urn:microsoft.com/office/officeart/2005/8/layout/hierarchy2"/>
    <dgm:cxn modelId="{645BE80A-CB60-4836-8B1F-FF29382B975F}" type="presParOf" srcId="{A2F04497-FA50-49A5-BA94-78B03F12E1C6}" destId="{8061B213-941C-4334-87DC-4C743309CDF8}" srcOrd="2" destOrd="0" presId="urn:microsoft.com/office/officeart/2005/8/layout/hierarchy2"/>
    <dgm:cxn modelId="{BA56495F-9CB4-47A9-9E38-011E0CEABCA4}" type="presParOf" srcId="{8061B213-941C-4334-87DC-4C743309CDF8}" destId="{FEE08BC1-E4F5-49D3-B5FF-9F183AF53B12}" srcOrd="0" destOrd="0" presId="urn:microsoft.com/office/officeart/2005/8/layout/hierarchy2"/>
    <dgm:cxn modelId="{1FE350C6-DDE3-4AEE-90B2-98EB2A8F32E9}" type="presParOf" srcId="{A2F04497-FA50-49A5-BA94-78B03F12E1C6}" destId="{78876505-2844-4D05-ADE2-DAF64A99A62A}" srcOrd="3" destOrd="0" presId="urn:microsoft.com/office/officeart/2005/8/layout/hierarchy2"/>
    <dgm:cxn modelId="{4687ED82-C5A2-4F06-9BCF-663FA26AB719}" type="presParOf" srcId="{78876505-2844-4D05-ADE2-DAF64A99A62A}" destId="{55ED4F65-2B57-43AB-B626-B6078F8395C4}" srcOrd="0" destOrd="0" presId="urn:microsoft.com/office/officeart/2005/8/layout/hierarchy2"/>
    <dgm:cxn modelId="{E6D38AB9-B09B-4BCC-AEE5-05EDC2A13D9B}" type="presParOf" srcId="{78876505-2844-4D05-ADE2-DAF64A99A62A}" destId="{A8BD1B66-13D1-486F-89F2-472DD39D933E}" srcOrd="1" destOrd="0" presId="urn:microsoft.com/office/officeart/2005/8/layout/hierarchy2"/>
    <dgm:cxn modelId="{D8F553FE-3AA7-4CEC-9D0E-D693196300F8}" type="presParOf" srcId="{A2F04497-FA50-49A5-BA94-78B03F12E1C6}" destId="{DED7D312-BC47-45F7-89C2-DA88E18D3FEE}" srcOrd="4" destOrd="0" presId="urn:microsoft.com/office/officeart/2005/8/layout/hierarchy2"/>
    <dgm:cxn modelId="{EC15628D-87D3-47E2-B072-98FB10445B93}" type="presParOf" srcId="{DED7D312-BC47-45F7-89C2-DA88E18D3FEE}" destId="{91317EA6-3747-4EFB-BEB0-A847FEB53488}" srcOrd="0" destOrd="0" presId="urn:microsoft.com/office/officeart/2005/8/layout/hierarchy2"/>
    <dgm:cxn modelId="{6D37495C-09F5-4F66-8956-F9B501E5B648}" type="presParOf" srcId="{A2F04497-FA50-49A5-BA94-78B03F12E1C6}" destId="{8BBB58D5-06BA-497E-B74E-F43E9ADE2DED}" srcOrd="5" destOrd="0" presId="urn:microsoft.com/office/officeart/2005/8/layout/hierarchy2"/>
    <dgm:cxn modelId="{BD55F58C-6984-411B-8451-DBC5C366575D}" type="presParOf" srcId="{8BBB58D5-06BA-497E-B74E-F43E9ADE2DED}" destId="{84127A61-DC24-436C-BF84-538D6C567BC4}" srcOrd="0" destOrd="0" presId="urn:microsoft.com/office/officeart/2005/8/layout/hierarchy2"/>
    <dgm:cxn modelId="{FFF64DAC-73EE-4DB2-AE3C-161492E9EC4D}" type="presParOf" srcId="{8BBB58D5-06BA-497E-B74E-F43E9ADE2DED}" destId="{1AF2979C-6AD7-40AB-8AA8-E4166E1E5F96}" srcOrd="1" destOrd="0" presId="urn:microsoft.com/office/officeart/2005/8/layout/hierarchy2"/>
    <dgm:cxn modelId="{4B631007-5380-4688-B54C-01FD820A6B97}" type="presParOf" srcId="{A2F04497-FA50-49A5-BA94-78B03F12E1C6}" destId="{DC10B0F3-F260-444C-81DD-1597437338D2}" srcOrd="6" destOrd="0" presId="urn:microsoft.com/office/officeart/2005/8/layout/hierarchy2"/>
    <dgm:cxn modelId="{089B9E45-F7AC-46F6-B13A-BFBEFC676842}" type="presParOf" srcId="{DC10B0F3-F260-444C-81DD-1597437338D2}" destId="{DEB4B1FD-6C9D-4C61-978D-FBD1A252F6A2}" srcOrd="0" destOrd="0" presId="urn:microsoft.com/office/officeart/2005/8/layout/hierarchy2"/>
    <dgm:cxn modelId="{21775974-EEE0-482B-9C83-7F0817D628B3}" type="presParOf" srcId="{A2F04497-FA50-49A5-BA94-78B03F12E1C6}" destId="{B9A16C0B-9B48-4276-A8A1-22F894E51847}" srcOrd="7" destOrd="0" presId="urn:microsoft.com/office/officeart/2005/8/layout/hierarchy2"/>
    <dgm:cxn modelId="{C0E8F573-DC75-4795-8574-4F161E8FEBFC}" type="presParOf" srcId="{B9A16C0B-9B48-4276-A8A1-22F894E51847}" destId="{F8F7BB86-E1E1-409B-B54F-147EC03AF05B}" srcOrd="0" destOrd="0" presId="urn:microsoft.com/office/officeart/2005/8/layout/hierarchy2"/>
    <dgm:cxn modelId="{8D847096-DE0F-4E2A-ABE5-17D299F1B3A9}" type="presParOf" srcId="{B9A16C0B-9B48-4276-A8A1-22F894E51847}" destId="{CC4C2F30-654E-420D-92F5-4A5B8ACEE2CA}" srcOrd="1" destOrd="0" presId="urn:microsoft.com/office/officeart/2005/8/layout/hierarchy2"/>
    <dgm:cxn modelId="{3C4A0AD8-E6E4-4AAF-95DD-C7963735652E}" type="presParOf" srcId="{A2F04497-FA50-49A5-BA94-78B03F12E1C6}" destId="{807396DF-D835-4043-AAF4-628E182C8141}" srcOrd="8" destOrd="0" presId="urn:microsoft.com/office/officeart/2005/8/layout/hierarchy2"/>
    <dgm:cxn modelId="{F1B93C6D-C180-4167-8952-71401DAB40C9}" type="presParOf" srcId="{807396DF-D835-4043-AAF4-628E182C8141}" destId="{3EE1C3E5-6DCC-4020-B7B6-69933A167795}" srcOrd="0" destOrd="0" presId="urn:microsoft.com/office/officeart/2005/8/layout/hierarchy2"/>
    <dgm:cxn modelId="{1729D44E-AF14-47BF-A04D-88473560E667}" type="presParOf" srcId="{A2F04497-FA50-49A5-BA94-78B03F12E1C6}" destId="{57C80B36-1EBB-4EBB-BDEF-E037C4B136D0}" srcOrd="9" destOrd="0" presId="urn:microsoft.com/office/officeart/2005/8/layout/hierarchy2"/>
    <dgm:cxn modelId="{66A73632-0CAC-4974-A072-4745A883977F}" type="presParOf" srcId="{57C80B36-1EBB-4EBB-BDEF-E037C4B136D0}" destId="{9CFAF1B0-0425-43EA-ACEA-2CB21E30DA24}" srcOrd="0" destOrd="0" presId="urn:microsoft.com/office/officeart/2005/8/layout/hierarchy2"/>
    <dgm:cxn modelId="{403DA210-AD29-4DAD-908E-E829976D619F}" type="presParOf" srcId="{57C80B36-1EBB-4EBB-BDEF-E037C4B136D0}" destId="{98222016-6132-491A-859F-DE6474B6B23D}" srcOrd="1" destOrd="0" presId="urn:microsoft.com/office/officeart/2005/8/layout/hierarchy2"/>
    <dgm:cxn modelId="{95E27531-A3C5-476B-A077-D02A143DCAE6}" type="presParOf" srcId="{A2F04497-FA50-49A5-BA94-78B03F12E1C6}" destId="{D4F32E5E-EA59-4209-B1B1-E6DBFDD82A69}" srcOrd="10" destOrd="0" presId="urn:microsoft.com/office/officeart/2005/8/layout/hierarchy2"/>
    <dgm:cxn modelId="{732E9E56-A137-4024-9A88-E85CEFB5B908}" type="presParOf" srcId="{D4F32E5E-EA59-4209-B1B1-E6DBFDD82A69}" destId="{9AADDA21-7BA3-4F71-8674-558683F8CA2E}" srcOrd="0" destOrd="0" presId="urn:microsoft.com/office/officeart/2005/8/layout/hierarchy2"/>
    <dgm:cxn modelId="{29C2074C-D6BA-4D95-8F0E-1E0732CA4505}" type="presParOf" srcId="{A2F04497-FA50-49A5-BA94-78B03F12E1C6}" destId="{5AD5EF8D-1C45-49AF-ADEC-D34D69F12546}" srcOrd="11" destOrd="0" presId="urn:microsoft.com/office/officeart/2005/8/layout/hierarchy2"/>
    <dgm:cxn modelId="{B9BA9031-59C3-4B94-BAC6-9F51891C0F17}" type="presParOf" srcId="{5AD5EF8D-1C45-49AF-ADEC-D34D69F12546}" destId="{A6A46ED5-4348-4D47-9AFD-F2C19BE03080}" srcOrd="0" destOrd="0" presId="urn:microsoft.com/office/officeart/2005/8/layout/hierarchy2"/>
    <dgm:cxn modelId="{E9D217D2-DB61-4DC1-AAEE-7950A647BB6D}" type="presParOf" srcId="{5AD5EF8D-1C45-49AF-ADEC-D34D69F12546}" destId="{0AC79663-33E5-4BC5-A454-B5CFA040D06D}" srcOrd="1" destOrd="0" presId="urn:microsoft.com/office/officeart/2005/8/layout/hierarchy2"/>
    <dgm:cxn modelId="{0720933B-62B9-4EBE-8E0E-472DFA38AF6D}" type="presParOf" srcId="{A2F04497-FA50-49A5-BA94-78B03F12E1C6}" destId="{E0102E73-45A2-4E37-B56E-F5C27AD87763}" srcOrd="12" destOrd="0" presId="urn:microsoft.com/office/officeart/2005/8/layout/hierarchy2"/>
    <dgm:cxn modelId="{86A72BBA-57A3-4657-9D83-25E9775FCF01}" type="presParOf" srcId="{E0102E73-45A2-4E37-B56E-F5C27AD87763}" destId="{61DD46E9-4779-4DBE-8920-D7E39A6005BA}" srcOrd="0" destOrd="0" presId="urn:microsoft.com/office/officeart/2005/8/layout/hierarchy2"/>
    <dgm:cxn modelId="{5FDACD80-45F4-4AC3-9E6B-D9D111478670}" type="presParOf" srcId="{A2F04497-FA50-49A5-BA94-78B03F12E1C6}" destId="{74A672E3-BCF9-4FE6-928A-A5BEFC5B65C1}" srcOrd="13" destOrd="0" presId="urn:microsoft.com/office/officeart/2005/8/layout/hierarchy2"/>
    <dgm:cxn modelId="{40955DE6-C18A-4700-8E3B-91A430E4D5B1}" type="presParOf" srcId="{74A672E3-BCF9-4FE6-928A-A5BEFC5B65C1}" destId="{0BDA133E-072C-4203-82C3-610278DBAA8D}" srcOrd="0" destOrd="0" presId="urn:microsoft.com/office/officeart/2005/8/layout/hierarchy2"/>
    <dgm:cxn modelId="{251DD093-5AEA-4E7B-A67C-00931ED2D766}" type="presParOf" srcId="{74A672E3-BCF9-4FE6-928A-A5BEFC5B65C1}" destId="{83D9B62E-8D21-4DE2-9CF2-70685B08D6C3}" srcOrd="1" destOrd="0" presId="urn:microsoft.com/office/officeart/2005/8/layout/hierarchy2"/>
    <dgm:cxn modelId="{2BA603B7-09D4-4C99-AC7A-442211C65752}" type="presParOf" srcId="{A2F04497-FA50-49A5-BA94-78B03F12E1C6}" destId="{C286BDBF-F5DB-48E4-B680-D47187CAFAE1}" srcOrd="14" destOrd="0" presId="urn:microsoft.com/office/officeart/2005/8/layout/hierarchy2"/>
    <dgm:cxn modelId="{25D3448C-D91B-4936-8D97-7F6220258A74}" type="presParOf" srcId="{C286BDBF-F5DB-48E4-B680-D47187CAFAE1}" destId="{81DE1FD1-C2E8-4848-8F01-A926EA61E655}" srcOrd="0" destOrd="0" presId="urn:microsoft.com/office/officeart/2005/8/layout/hierarchy2"/>
    <dgm:cxn modelId="{67B99687-F336-4D35-9119-2289386393F8}" type="presParOf" srcId="{A2F04497-FA50-49A5-BA94-78B03F12E1C6}" destId="{69720DA0-B9FB-4931-8EBA-744FB19360AF}" srcOrd="15" destOrd="0" presId="urn:microsoft.com/office/officeart/2005/8/layout/hierarchy2"/>
    <dgm:cxn modelId="{5306C8AB-F43B-43AA-ABF7-F136F634FA5E}" type="presParOf" srcId="{69720DA0-B9FB-4931-8EBA-744FB19360AF}" destId="{9D4A096A-2A19-4AAA-8D8A-87E672FCF31A}" srcOrd="0" destOrd="0" presId="urn:microsoft.com/office/officeart/2005/8/layout/hierarchy2"/>
    <dgm:cxn modelId="{DBCAD445-A473-4803-977D-053ABB07BA85}" type="presParOf" srcId="{69720DA0-B9FB-4931-8EBA-744FB19360AF}" destId="{3476F04C-224C-4158-8584-EC9FC8BE69A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7A271259-4E45-4B79-887C-7D4E64C0F933}" type="doc">
      <dgm:prSet loTypeId="urn:microsoft.com/office/officeart/2005/8/layout/hierarchy5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9F8C53F8-86C3-4C2C-B5FD-0CE1241DF9B8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800" b="0" i="0" u="none" dirty="0">
              <a:solidFill>
                <a:schemeClr val="tx1"/>
              </a:solidFill>
            </a:rPr>
            <a:t>Promoção de um ambiente de tecnologia e inovação</a:t>
          </a:r>
          <a:endParaRPr lang="pt-BR" sz="1800" dirty="0">
            <a:solidFill>
              <a:schemeClr val="tx1"/>
            </a:solidFill>
          </a:endParaRPr>
        </a:p>
      </dgm:t>
    </dgm:pt>
    <dgm:pt modelId="{73197287-047E-4949-9C97-8CC705D0F3BA}" type="sibTrans" cxnId="{AC12C824-C15F-4BEA-B97F-A92B487C8A3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9B5F8529-7551-4317-8895-38DFDCD163AE}" type="parTrans" cxnId="{AC12C824-C15F-4BEA-B97F-A92B487C8A3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A05B783-2ED1-47B3-B998-A213525866B4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800" dirty="0">
              <a:solidFill>
                <a:schemeClr val="tx1"/>
              </a:solidFill>
            </a:rPr>
            <a:t>Alinhamento do desenvolvimento da cidade com o conceito de Smart Cities </a:t>
          </a:r>
        </a:p>
      </dgm:t>
    </dgm:pt>
    <dgm:pt modelId="{616FD6A9-C8FE-4CEA-80BA-D584F71BBB13}" type="sibTrans" cxnId="{19C8DB82-4501-4D40-A981-117C992142F6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B10EBC1-0092-4D48-9678-5EB14A576C9F}" type="parTrans" cxnId="{19C8DB82-4501-4D40-A981-117C992142F6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A136C0D-5C5A-4996-9684-79FD38C976CA}">
      <dgm:prSet phldrT="[Texto]" custT="1"/>
      <dgm:spPr>
        <a:solidFill>
          <a:srgbClr val="FFE699"/>
        </a:solidFill>
      </dgm:spPr>
      <dgm:t>
        <a:bodyPr/>
        <a:lstStyle/>
        <a:p>
          <a:r>
            <a:rPr lang="pt-BR" sz="1800" b="0" i="0" u="none" dirty="0">
              <a:solidFill>
                <a:schemeClr val="tx1"/>
              </a:solidFill>
            </a:rPr>
            <a:t>Criar uma organização responsável por cuidar das estratégias e criação de um ambiente propício a inovação</a:t>
          </a:r>
          <a:endParaRPr lang="pt-BR" sz="1800" dirty="0">
            <a:solidFill>
              <a:schemeClr val="tx1"/>
            </a:solidFill>
          </a:endParaRPr>
        </a:p>
      </dgm:t>
    </dgm:pt>
    <dgm:pt modelId="{4D0666D6-048C-4DA4-959B-886D0DFF8616}" type="sibTrans" cxnId="{7DF6D36D-B862-4FC8-B04B-CC52CFF39E8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CE58AF6F-3DE2-4C0B-9CAA-B0E485AA56B8}" type="parTrans" cxnId="{7DF6D36D-B862-4FC8-B04B-CC52CFF39E8F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F254623-E408-4FCE-AA8D-3EBEA5D0497E}" type="pres">
      <dgm:prSet presAssocID="{7A271259-4E45-4B79-887C-7D4E64C0F933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4DF1E60-A527-41F3-9509-D5F1635F36AA}" type="pres">
      <dgm:prSet presAssocID="{7A271259-4E45-4B79-887C-7D4E64C0F933}" presName="hierFlow" presStyleCnt="0"/>
      <dgm:spPr/>
    </dgm:pt>
    <dgm:pt modelId="{0172C5F3-2F63-428A-A433-8FAC6F817B34}" type="pres">
      <dgm:prSet presAssocID="{7A271259-4E45-4B79-887C-7D4E64C0F933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B1544F35-34DE-4D91-BF9D-2A06B542216E}" type="pres">
      <dgm:prSet presAssocID="{9F8C53F8-86C3-4C2C-B5FD-0CE1241DF9B8}" presName="Name17" presStyleCnt="0"/>
      <dgm:spPr/>
    </dgm:pt>
    <dgm:pt modelId="{24047B6A-C38F-47DE-B914-AF3216E019EE}" type="pres">
      <dgm:prSet presAssocID="{9F8C53F8-86C3-4C2C-B5FD-0CE1241DF9B8}" presName="level1Shape" presStyleLbl="node0" presStyleIdx="0" presStyleCnt="1" custScaleX="105343" custScaleY="178491" custLinFactNeighborX="8299" custLinFactNeighborY="-37736">
        <dgm:presLayoutVars>
          <dgm:chPref val="3"/>
        </dgm:presLayoutVars>
      </dgm:prSet>
      <dgm:spPr/>
    </dgm:pt>
    <dgm:pt modelId="{80AF9989-D551-4D92-8AB6-B24EFA01B3BD}" type="pres">
      <dgm:prSet presAssocID="{9F8C53F8-86C3-4C2C-B5FD-0CE1241DF9B8}" presName="hierChild2" presStyleCnt="0"/>
      <dgm:spPr/>
    </dgm:pt>
    <dgm:pt modelId="{B0331E39-1CD6-49AB-B5E2-269F5DFAA6DD}" type="pres">
      <dgm:prSet presAssocID="{6B10EBC1-0092-4D48-9678-5EB14A576C9F}" presName="Name25" presStyleLbl="parChTrans1D2" presStyleIdx="0" presStyleCnt="1"/>
      <dgm:spPr/>
    </dgm:pt>
    <dgm:pt modelId="{19C8103F-B0B7-4278-A8B3-043E1B110C20}" type="pres">
      <dgm:prSet presAssocID="{6B10EBC1-0092-4D48-9678-5EB14A576C9F}" presName="connTx" presStyleLbl="parChTrans1D2" presStyleIdx="0" presStyleCnt="1"/>
      <dgm:spPr/>
    </dgm:pt>
    <dgm:pt modelId="{A7F30F3B-6829-43EC-B38D-16AC5C662330}" type="pres">
      <dgm:prSet presAssocID="{7A05B783-2ED1-47B3-B998-A213525866B4}" presName="Name30" presStyleCnt="0"/>
      <dgm:spPr/>
    </dgm:pt>
    <dgm:pt modelId="{D96E137A-73DC-4C9E-ACFF-8B87A754E886}" type="pres">
      <dgm:prSet presAssocID="{7A05B783-2ED1-47B3-B998-A213525866B4}" presName="level2Shape" presStyleLbl="node2" presStyleIdx="0" presStyleCnt="1" custScaleX="102301" custScaleY="174720" custLinFactNeighborX="3267" custLinFactNeighborY="-37341"/>
      <dgm:spPr/>
    </dgm:pt>
    <dgm:pt modelId="{19DD2816-5D93-4EFC-90A5-F64D68A1C426}" type="pres">
      <dgm:prSet presAssocID="{7A05B783-2ED1-47B3-B998-A213525866B4}" presName="hierChild3" presStyleCnt="0"/>
      <dgm:spPr/>
    </dgm:pt>
    <dgm:pt modelId="{F6634B17-2CCA-4B4F-A746-A1914788717C}" type="pres">
      <dgm:prSet presAssocID="{CE58AF6F-3DE2-4C0B-9CAA-B0E485AA56B8}" presName="Name25" presStyleLbl="parChTrans1D3" presStyleIdx="0" presStyleCnt="1"/>
      <dgm:spPr/>
    </dgm:pt>
    <dgm:pt modelId="{DDB3C6C5-AA1A-4CF0-B88F-4C882EFC92C6}" type="pres">
      <dgm:prSet presAssocID="{CE58AF6F-3DE2-4C0B-9CAA-B0E485AA56B8}" presName="connTx" presStyleLbl="parChTrans1D3" presStyleIdx="0" presStyleCnt="1"/>
      <dgm:spPr/>
    </dgm:pt>
    <dgm:pt modelId="{FA60CA65-E3A8-4B97-9CDC-4A6D2CD37EF6}" type="pres">
      <dgm:prSet presAssocID="{2A136C0D-5C5A-4996-9684-79FD38C976CA}" presName="Name30" presStyleCnt="0"/>
      <dgm:spPr/>
    </dgm:pt>
    <dgm:pt modelId="{A41FE352-BA3E-4470-A347-2341A57F5459}" type="pres">
      <dgm:prSet presAssocID="{2A136C0D-5C5A-4996-9684-79FD38C976CA}" presName="level2Shape" presStyleLbl="node3" presStyleIdx="0" presStyleCnt="1" custScaleX="111877" custScaleY="173724" custLinFactNeighborX="-7941" custLinFactNeighborY="-37243"/>
      <dgm:spPr/>
    </dgm:pt>
    <dgm:pt modelId="{69BCD4FF-FA72-442E-937D-49D3DE87D1EC}" type="pres">
      <dgm:prSet presAssocID="{2A136C0D-5C5A-4996-9684-79FD38C976CA}" presName="hierChild3" presStyleCnt="0"/>
      <dgm:spPr/>
    </dgm:pt>
    <dgm:pt modelId="{B35A3072-4AB2-4DB1-AAE3-192485C8305A}" type="pres">
      <dgm:prSet presAssocID="{7A271259-4E45-4B79-887C-7D4E64C0F933}" presName="bgShapesFlow" presStyleCnt="0"/>
      <dgm:spPr/>
    </dgm:pt>
  </dgm:ptLst>
  <dgm:cxnLst>
    <dgm:cxn modelId="{AC12C824-C15F-4BEA-B97F-A92B487C8A33}" srcId="{7A271259-4E45-4B79-887C-7D4E64C0F933}" destId="{9F8C53F8-86C3-4C2C-B5FD-0CE1241DF9B8}" srcOrd="0" destOrd="0" parTransId="{9B5F8529-7551-4317-8895-38DFDCD163AE}" sibTransId="{73197287-047E-4949-9C97-8CC705D0F3BA}"/>
    <dgm:cxn modelId="{7DF6D36D-B862-4FC8-B04B-CC52CFF39E8F}" srcId="{7A05B783-2ED1-47B3-B998-A213525866B4}" destId="{2A136C0D-5C5A-4996-9684-79FD38C976CA}" srcOrd="0" destOrd="0" parTransId="{CE58AF6F-3DE2-4C0B-9CAA-B0E485AA56B8}" sibTransId="{4D0666D6-048C-4DA4-959B-886D0DFF8616}"/>
    <dgm:cxn modelId="{29EC3853-3D70-4F0F-9A97-9A663B771C2F}" type="presOf" srcId="{9F8C53F8-86C3-4C2C-B5FD-0CE1241DF9B8}" destId="{24047B6A-C38F-47DE-B914-AF3216E019EE}" srcOrd="0" destOrd="0" presId="urn:microsoft.com/office/officeart/2005/8/layout/hierarchy5"/>
    <dgm:cxn modelId="{F1F29975-E52F-448C-95D8-94E414480E5B}" type="presOf" srcId="{7A05B783-2ED1-47B3-B998-A213525866B4}" destId="{D96E137A-73DC-4C9E-ACFF-8B87A754E886}" srcOrd="0" destOrd="0" presId="urn:microsoft.com/office/officeart/2005/8/layout/hierarchy5"/>
    <dgm:cxn modelId="{AFF94558-37CB-49A8-9EBD-DE7ED5536F6F}" type="presOf" srcId="{CE58AF6F-3DE2-4C0B-9CAA-B0E485AA56B8}" destId="{F6634B17-2CCA-4B4F-A746-A1914788717C}" srcOrd="0" destOrd="0" presId="urn:microsoft.com/office/officeart/2005/8/layout/hierarchy5"/>
    <dgm:cxn modelId="{8CC9417B-8150-409C-9086-9DC70E20E7AC}" type="presOf" srcId="{6B10EBC1-0092-4D48-9678-5EB14A576C9F}" destId="{B0331E39-1CD6-49AB-B5E2-269F5DFAA6DD}" srcOrd="0" destOrd="0" presId="urn:microsoft.com/office/officeart/2005/8/layout/hierarchy5"/>
    <dgm:cxn modelId="{19C8DB82-4501-4D40-A981-117C992142F6}" srcId="{9F8C53F8-86C3-4C2C-B5FD-0CE1241DF9B8}" destId="{7A05B783-2ED1-47B3-B998-A213525866B4}" srcOrd="0" destOrd="0" parTransId="{6B10EBC1-0092-4D48-9678-5EB14A576C9F}" sibTransId="{616FD6A9-C8FE-4CEA-80BA-D584F71BBB13}"/>
    <dgm:cxn modelId="{352F068B-AE0F-4153-9925-E80FEA5DF490}" type="presOf" srcId="{7A271259-4E45-4B79-887C-7D4E64C0F933}" destId="{5F254623-E408-4FCE-AA8D-3EBEA5D0497E}" srcOrd="0" destOrd="0" presId="urn:microsoft.com/office/officeart/2005/8/layout/hierarchy5"/>
    <dgm:cxn modelId="{33F07ABC-CCDF-4AF7-87BD-66C56AA35378}" type="presOf" srcId="{CE58AF6F-3DE2-4C0B-9CAA-B0E485AA56B8}" destId="{DDB3C6C5-AA1A-4CF0-B88F-4C882EFC92C6}" srcOrd="1" destOrd="0" presId="urn:microsoft.com/office/officeart/2005/8/layout/hierarchy5"/>
    <dgm:cxn modelId="{656BC9C4-C2A9-4E18-8757-BD792EC9B7F0}" type="presOf" srcId="{6B10EBC1-0092-4D48-9678-5EB14A576C9F}" destId="{19C8103F-B0B7-4278-A8B3-043E1B110C20}" srcOrd="1" destOrd="0" presId="urn:microsoft.com/office/officeart/2005/8/layout/hierarchy5"/>
    <dgm:cxn modelId="{FBCB42CF-F068-416B-B333-40A46398622F}" type="presOf" srcId="{2A136C0D-5C5A-4996-9684-79FD38C976CA}" destId="{A41FE352-BA3E-4470-A347-2341A57F5459}" srcOrd="0" destOrd="0" presId="urn:microsoft.com/office/officeart/2005/8/layout/hierarchy5"/>
    <dgm:cxn modelId="{9F716CED-551B-4EE0-A837-9DBEFE76C173}" type="presParOf" srcId="{5F254623-E408-4FCE-AA8D-3EBEA5D0497E}" destId="{D4DF1E60-A527-41F3-9509-D5F1635F36AA}" srcOrd="0" destOrd="0" presId="urn:microsoft.com/office/officeart/2005/8/layout/hierarchy5"/>
    <dgm:cxn modelId="{AD277370-801B-48C0-929F-3B5D83E8DA16}" type="presParOf" srcId="{D4DF1E60-A527-41F3-9509-D5F1635F36AA}" destId="{0172C5F3-2F63-428A-A433-8FAC6F817B34}" srcOrd="0" destOrd="0" presId="urn:microsoft.com/office/officeart/2005/8/layout/hierarchy5"/>
    <dgm:cxn modelId="{1C48821A-FAA7-41C7-BEAB-A5B00FFBA47F}" type="presParOf" srcId="{0172C5F3-2F63-428A-A433-8FAC6F817B34}" destId="{B1544F35-34DE-4D91-BF9D-2A06B542216E}" srcOrd="0" destOrd="0" presId="urn:microsoft.com/office/officeart/2005/8/layout/hierarchy5"/>
    <dgm:cxn modelId="{743EC9C1-2370-4B60-ADB2-1A0A9ED3E720}" type="presParOf" srcId="{B1544F35-34DE-4D91-BF9D-2A06B542216E}" destId="{24047B6A-C38F-47DE-B914-AF3216E019EE}" srcOrd="0" destOrd="0" presId="urn:microsoft.com/office/officeart/2005/8/layout/hierarchy5"/>
    <dgm:cxn modelId="{C9C1D5EE-3A92-4122-B424-18B948D3CB7B}" type="presParOf" srcId="{B1544F35-34DE-4D91-BF9D-2A06B542216E}" destId="{80AF9989-D551-4D92-8AB6-B24EFA01B3BD}" srcOrd="1" destOrd="0" presId="urn:microsoft.com/office/officeart/2005/8/layout/hierarchy5"/>
    <dgm:cxn modelId="{4F4785DE-B2B0-4C78-8824-069AB1EE4807}" type="presParOf" srcId="{80AF9989-D551-4D92-8AB6-B24EFA01B3BD}" destId="{B0331E39-1CD6-49AB-B5E2-269F5DFAA6DD}" srcOrd="0" destOrd="0" presId="urn:microsoft.com/office/officeart/2005/8/layout/hierarchy5"/>
    <dgm:cxn modelId="{71FCDBB5-6D8E-437E-A4F0-2C6ADAB0989E}" type="presParOf" srcId="{B0331E39-1CD6-49AB-B5E2-269F5DFAA6DD}" destId="{19C8103F-B0B7-4278-A8B3-043E1B110C20}" srcOrd="0" destOrd="0" presId="urn:microsoft.com/office/officeart/2005/8/layout/hierarchy5"/>
    <dgm:cxn modelId="{F1F1B0B8-575A-4F0F-9A8C-267FEAC3512A}" type="presParOf" srcId="{80AF9989-D551-4D92-8AB6-B24EFA01B3BD}" destId="{A7F30F3B-6829-43EC-B38D-16AC5C662330}" srcOrd="1" destOrd="0" presId="urn:microsoft.com/office/officeart/2005/8/layout/hierarchy5"/>
    <dgm:cxn modelId="{7DDA6670-E9C4-4AB1-AF57-14247CD44B20}" type="presParOf" srcId="{A7F30F3B-6829-43EC-B38D-16AC5C662330}" destId="{D96E137A-73DC-4C9E-ACFF-8B87A754E886}" srcOrd="0" destOrd="0" presId="urn:microsoft.com/office/officeart/2005/8/layout/hierarchy5"/>
    <dgm:cxn modelId="{053D02B3-62F7-43F8-BD77-928377FD500D}" type="presParOf" srcId="{A7F30F3B-6829-43EC-B38D-16AC5C662330}" destId="{19DD2816-5D93-4EFC-90A5-F64D68A1C426}" srcOrd="1" destOrd="0" presId="urn:microsoft.com/office/officeart/2005/8/layout/hierarchy5"/>
    <dgm:cxn modelId="{3A4BC38D-4AB8-424B-9EF3-3D7536E134EA}" type="presParOf" srcId="{19DD2816-5D93-4EFC-90A5-F64D68A1C426}" destId="{F6634B17-2CCA-4B4F-A746-A1914788717C}" srcOrd="0" destOrd="0" presId="urn:microsoft.com/office/officeart/2005/8/layout/hierarchy5"/>
    <dgm:cxn modelId="{E1ED71DC-3B13-43A1-8F27-F80E441782EC}" type="presParOf" srcId="{F6634B17-2CCA-4B4F-A746-A1914788717C}" destId="{DDB3C6C5-AA1A-4CF0-B88F-4C882EFC92C6}" srcOrd="0" destOrd="0" presId="urn:microsoft.com/office/officeart/2005/8/layout/hierarchy5"/>
    <dgm:cxn modelId="{E6B7222C-6C5F-4F1A-A6A0-C9C7AB37E9DD}" type="presParOf" srcId="{19DD2816-5D93-4EFC-90A5-F64D68A1C426}" destId="{FA60CA65-E3A8-4B97-9CDC-4A6D2CD37EF6}" srcOrd="1" destOrd="0" presId="urn:microsoft.com/office/officeart/2005/8/layout/hierarchy5"/>
    <dgm:cxn modelId="{8138556E-3EA1-4522-8BD2-4EA74565D3E9}" type="presParOf" srcId="{FA60CA65-E3A8-4B97-9CDC-4A6D2CD37EF6}" destId="{A41FE352-BA3E-4470-A347-2341A57F5459}" srcOrd="0" destOrd="0" presId="urn:microsoft.com/office/officeart/2005/8/layout/hierarchy5"/>
    <dgm:cxn modelId="{8AEBCFC7-AC47-4BDB-AB0E-1E4F1FB5A54E}" type="presParOf" srcId="{FA60CA65-E3A8-4B97-9CDC-4A6D2CD37EF6}" destId="{69BCD4FF-FA72-442E-937D-49D3DE87D1EC}" srcOrd="1" destOrd="0" presId="urn:microsoft.com/office/officeart/2005/8/layout/hierarchy5"/>
    <dgm:cxn modelId="{201CCD27-6AAF-45B6-9A55-E70E05948E6D}" type="presParOf" srcId="{5F254623-E408-4FCE-AA8D-3EBEA5D0497E}" destId="{B35A3072-4AB2-4DB1-AAE3-192485C8305A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9BE7BC6-1710-4CCE-87D9-2463DA75195D}" type="doc">
      <dgm:prSet loTypeId="urn:microsoft.com/office/officeart/2005/8/layout/hierarchy2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B2987C6D-49C9-4965-9936-593C3FBB5F75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Impulsionar a economia municipal</a:t>
          </a:r>
        </a:p>
      </dgm:t>
    </dgm:pt>
    <dgm:pt modelId="{AA9A6628-A985-4607-91A6-D4EB575613ED}" type="sibTrans" cxnId="{C3544287-63AE-426F-8D92-9D7D793BB8B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51FE528-342C-4A71-85DB-A5B4F20E0E74}" type="parTrans" cxnId="{C3544287-63AE-426F-8D92-9D7D793BB8B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11B2A2EF-4EDF-4CA2-BF85-84CCCF500BC6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Alcance de visibilidade econômica nacional</a:t>
          </a:r>
        </a:p>
      </dgm:t>
    </dgm:pt>
    <dgm:pt modelId="{E717981D-D942-4188-B7BB-507812B1672D}" type="sibTrans" cxnId="{674B9BDA-7BAC-4BD7-9368-86F304A5BED9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5ACBBB1-8686-4061-A26B-C25C83FA0F96}" type="parTrans" cxnId="{674B9BDA-7BAC-4BD7-9368-86F304A5BED9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1006064-22D5-4233-8F0E-842744C29B4F}">
      <dgm:prSet custT="1"/>
      <dgm:spPr>
        <a:solidFill>
          <a:srgbClr val="C5E0B4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Promover a aproximação das IES com as empresas locais</a:t>
          </a:r>
        </a:p>
      </dgm:t>
    </dgm:pt>
    <dgm:pt modelId="{7FDF43DC-C502-4164-B672-EFDC36D4AA23}" type="sibTrans" cxnId="{271CA1B2-7990-4AA4-8043-5951856027F5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D007B392-37B2-4D98-AC68-4B5B1DB37331}" type="parTrans" cxnId="{271CA1B2-7990-4AA4-8043-5951856027F5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04B044A6-267E-4846-88CE-07F17FA5D9CF}">
      <dgm:prSet custT="1"/>
      <dgm:spPr>
        <a:solidFill>
          <a:srgbClr val="FFCC66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Desenvolver programas para complementar o ensino com a participação prática do aluno no mercado </a:t>
          </a:r>
        </a:p>
      </dgm:t>
    </dgm:pt>
    <dgm:pt modelId="{1AC734A5-A8A5-42EA-AA7D-DDEF3469B8F5}" type="parTrans" cxnId="{87296E07-433B-4392-94D3-D064D6D1EEC2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2ADFF51-4065-4A6C-B045-8E924EF80497}" type="sibTrans" cxnId="{87296E07-433B-4392-94D3-D064D6D1EEC2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C0F469F-692B-4A60-8B7E-D055490CE2E7}">
      <dgm:prSet custT="1"/>
      <dgm:spPr>
        <a:solidFill>
          <a:srgbClr val="33CCC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Formação de mão de obra especializada de acordo com as necessidades de mercado</a:t>
          </a:r>
        </a:p>
      </dgm:t>
    </dgm:pt>
    <dgm:pt modelId="{6E638256-B5A2-45A8-8874-2787B3751040}" type="parTrans" cxnId="{EDF9E339-077D-4EE0-B97B-291BE11A7596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8E08533-5680-40A9-A55E-E98FAEF59157}" type="sibTrans" cxnId="{EDF9E339-077D-4EE0-B97B-291BE11A7596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C353728-0B10-4BAB-B198-5E1638D6C904}">
      <dgm:prSet custT="1"/>
      <dgm:spPr>
        <a:solidFill>
          <a:srgbClr val="33CCC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Aumento da atratividade do município para novas empresas</a:t>
          </a:r>
        </a:p>
      </dgm:t>
    </dgm:pt>
    <dgm:pt modelId="{4F828EC9-660F-49CA-8981-05FA23B14A64}" type="parTrans" cxnId="{C436E6AB-868F-42AD-B38E-C297120113C7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8A8CE0F-3739-4ACB-BAAD-1216BD29C494}" type="sibTrans" cxnId="{C436E6AB-868F-42AD-B38E-C297120113C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E6CE685-1029-4DD3-B2F0-45B25ADA3BD8}">
      <dgm:prSet custT="1"/>
      <dgm:spPr>
        <a:solidFill>
          <a:srgbClr val="33CCCC"/>
        </a:solidFill>
        <a:ln w="38100">
          <a:noFill/>
        </a:ln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Fomento a inovação: Desenvolvimento de pesquisas relacionadas a matéria prima, produtos  e produtividade do setor</a:t>
          </a:r>
        </a:p>
      </dgm:t>
    </dgm:pt>
    <dgm:pt modelId="{62DFB893-024A-4F51-AE66-3B786274C2D0}" type="parTrans" cxnId="{437CE1EF-9626-4A1A-BECE-84F582364B55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DC154AF-16A9-4B64-B9DD-89753372C027}" type="sibTrans" cxnId="{437CE1EF-9626-4A1A-BECE-84F582364B55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FD0065E-DDDD-4638-BC70-6F7150D6F191}" type="pres">
      <dgm:prSet presAssocID="{E9BE7BC6-1710-4CCE-87D9-2463DA75195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251A713-43C1-4A70-BD2B-79AD83EF6F11}" type="pres">
      <dgm:prSet presAssocID="{B2987C6D-49C9-4965-9936-593C3FBB5F75}" presName="root1" presStyleCnt="0"/>
      <dgm:spPr/>
    </dgm:pt>
    <dgm:pt modelId="{17B0F4CB-FA44-41EB-8B66-9380296C9E6F}" type="pres">
      <dgm:prSet presAssocID="{B2987C6D-49C9-4965-9936-593C3FBB5F75}" presName="LevelOneTextNode" presStyleLbl="node0" presStyleIdx="0" presStyleCnt="1" custScaleX="274825" custScaleY="355621" custLinFactY="-100000" custLinFactNeighborX="-3242" custLinFactNeighborY="-177304">
        <dgm:presLayoutVars>
          <dgm:chPref val="3"/>
        </dgm:presLayoutVars>
      </dgm:prSet>
      <dgm:spPr/>
    </dgm:pt>
    <dgm:pt modelId="{F03634CA-FA66-4664-973E-92FEFF3D4978}" type="pres">
      <dgm:prSet presAssocID="{B2987C6D-49C9-4965-9936-593C3FBB5F75}" presName="level2hierChild" presStyleCnt="0"/>
      <dgm:spPr/>
    </dgm:pt>
    <dgm:pt modelId="{528A209D-B38C-4814-86FA-134805C4BEC4}" type="pres">
      <dgm:prSet presAssocID="{25ACBBB1-8686-4061-A26B-C25C83FA0F96}" presName="conn2-1" presStyleLbl="parChTrans1D2" presStyleIdx="0" presStyleCnt="1"/>
      <dgm:spPr/>
    </dgm:pt>
    <dgm:pt modelId="{F8559F5D-46ED-4C15-8C09-987404E0AACC}" type="pres">
      <dgm:prSet presAssocID="{25ACBBB1-8686-4061-A26B-C25C83FA0F96}" presName="connTx" presStyleLbl="parChTrans1D2" presStyleIdx="0" presStyleCnt="1"/>
      <dgm:spPr/>
    </dgm:pt>
    <dgm:pt modelId="{89CCF8C4-ECEE-4F41-B9DF-812D8064CEAA}" type="pres">
      <dgm:prSet presAssocID="{11B2A2EF-4EDF-4CA2-BF85-84CCCF500BC6}" presName="root2" presStyleCnt="0"/>
      <dgm:spPr/>
    </dgm:pt>
    <dgm:pt modelId="{52B8E7D8-17B0-408E-872F-E8CF2E055782}" type="pres">
      <dgm:prSet presAssocID="{11B2A2EF-4EDF-4CA2-BF85-84CCCF500BC6}" presName="LevelTwoTextNode" presStyleLbl="node2" presStyleIdx="0" presStyleCnt="1" custScaleX="301709" custScaleY="355747" custLinFactY="-100000" custLinFactNeighborX="-2413" custLinFactNeighborY="-157135">
        <dgm:presLayoutVars>
          <dgm:chPref val="3"/>
        </dgm:presLayoutVars>
      </dgm:prSet>
      <dgm:spPr/>
    </dgm:pt>
    <dgm:pt modelId="{78FE9729-B8D1-465F-A3B8-0DCB2027B360}" type="pres">
      <dgm:prSet presAssocID="{11B2A2EF-4EDF-4CA2-BF85-84CCCF500BC6}" presName="level3hierChild" presStyleCnt="0"/>
      <dgm:spPr/>
    </dgm:pt>
    <dgm:pt modelId="{86529E5B-F2AF-4C14-B20E-1EED20B82EC6}" type="pres">
      <dgm:prSet presAssocID="{D007B392-37B2-4D98-AC68-4B5B1DB37331}" presName="conn2-1" presStyleLbl="parChTrans1D3" presStyleIdx="0" presStyleCnt="1"/>
      <dgm:spPr/>
    </dgm:pt>
    <dgm:pt modelId="{B2D367D1-E667-4133-8A8B-8AA2C60E1A73}" type="pres">
      <dgm:prSet presAssocID="{D007B392-37B2-4D98-AC68-4B5B1DB37331}" presName="connTx" presStyleLbl="parChTrans1D3" presStyleIdx="0" presStyleCnt="1"/>
      <dgm:spPr/>
    </dgm:pt>
    <dgm:pt modelId="{3AD1E4DF-0A1C-4E95-B308-6DDE8263E62F}" type="pres">
      <dgm:prSet presAssocID="{71006064-22D5-4233-8F0E-842744C29B4F}" presName="root2" presStyleCnt="0"/>
      <dgm:spPr/>
    </dgm:pt>
    <dgm:pt modelId="{0EE71F52-33AF-41C1-B947-767B58F37012}" type="pres">
      <dgm:prSet presAssocID="{71006064-22D5-4233-8F0E-842744C29B4F}" presName="LevelTwoTextNode" presStyleLbl="node3" presStyleIdx="0" presStyleCnt="1" custScaleX="285958" custScaleY="388543" custLinFactY="-100000" custLinFactNeighborX="8205" custLinFactNeighborY="-125384">
        <dgm:presLayoutVars>
          <dgm:chPref val="3"/>
        </dgm:presLayoutVars>
      </dgm:prSet>
      <dgm:spPr/>
    </dgm:pt>
    <dgm:pt modelId="{EEEB5949-1C5A-4580-A06B-77E9315672B2}" type="pres">
      <dgm:prSet presAssocID="{71006064-22D5-4233-8F0E-842744C29B4F}" presName="level3hierChild" presStyleCnt="0"/>
      <dgm:spPr/>
    </dgm:pt>
    <dgm:pt modelId="{D89988B4-B6B0-4C93-A17F-1F3FF46ABDD9}" type="pres">
      <dgm:prSet presAssocID="{1AC734A5-A8A5-42EA-AA7D-DDEF3469B8F5}" presName="conn2-1" presStyleLbl="parChTrans1D4" presStyleIdx="0" presStyleCnt="4"/>
      <dgm:spPr/>
    </dgm:pt>
    <dgm:pt modelId="{064CED84-6BF3-4C73-84CE-4B95044DB104}" type="pres">
      <dgm:prSet presAssocID="{1AC734A5-A8A5-42EA-AA7D-DDEF3469B8F5}" presName="connTx" presStyleLbl="parChTrans1D4" presStyleIdx="0" presStyleCnt="4"/>
      <dgm:spPr/>
    </dgm:pt>
    <dgm:pt modelId="{16D01F6A-3E60-4C5A-B518-FF13C7F3F184}" type="pres">
      <dgm:prSet presAssocID="{04B044A6-267E-4846-88CE-07F17FA5D9CF}" presName="root2" presStyleCnt="0"/>
      <dgm:spPr/>
    </dgm:pt>
    <dgm:pt modelId="{0D2BB078-9BE8-4880-88D8-270BE5EF1ED5}" type="pres">
      <dgm:prSet presAssocID="{04B044A6-267E-4846-88CE-07F17FA5D9CF}" presName="LevelTwoTextNode" presStyleLbl="node4" presStyleIdx="0" presStyleCnt="4" custScaleX="527022" custScaleY="189045" custLinFactNeighborX="85834" custLinFactNeighborY="-86977">
        <dgm:presLayoutVars>
          <dgm:chPref val="3"/>
        </dgm:presLayoutVars>
      </dgm:prSet>
      <dgm:spPr/>
    </dgm:pt>
    <dgm:pt modelId="{467A92B3-9C1F-4B42-9114-E38A0557B90F}" type="pres">
      <dgm:prSet presAssocID="{04B044A6-267E-4846-88CE-07F17FA5D9CF}" presName="level3hierChild" presStyleCnt="0"/>
      <dgm:spPr/>
    </dgm:pt>
    <dgm:pt modelId="{8CC12E17-2C18-4499-AEF8-5CA29A7361F0}" type="pres">
      <dgm:prSet presAssocID="{6E638256-B5A2-45A8-8874-2787B3751040}" presName="conn2-1" presStyleLbl="parChTrans1D4" presStyleIdx="1" presStyleCnt="4"/>
      <dgm:spPr/>
    </dgm:pt>
    <dgm:pt modelId="{A3B48A85-4171-43A9-AB91-C3078E9DDEE6}" type="pres">
      <dgm:prSet presAssocID="{6E638256-B5A2-45A8-8874-2787B3751040}" presName="connTx" presStyleLbl="parChTrans1D4" presStyleIdx="1" presStyleCnt="4"/>
      <dgm:spPr/>
    </dgm:pt>
    <dgm:pt modelId="{A912C0E1-0420-43FF-AE07-3D4926DD2B67}" type="pres">
      <dgm:prSet presAssocID="{4C0F469F-692B-4A60-8B7E-D055490CE2E7}" presName="root2" presStyleCnt="0"/>
      <dgm:spPr/>
    </dgm:pt>
    <dgm:pt modelId="{521EBE69-2280-4CB2-ACAB-74467A48B93B}" type="pres">
      <dgm:prSet presAssocID="{4C0F469F-692B-4A60-8B7E-D055490CE2E7}" presName="LevelTwoTextNode" presStyleLbl="node4" presStyleIdx="1" presStyleCnt="4" custScaleX="527620" custScaleY="239363" custLinFactNeighborX="92862" custLinFactNeighborY="-65110">
        <dgm:presLayoutVars>
          <dgm:chPref val="3"/>
        </dgm:presLayoutVars>
      </dgm:prSet>
      <dgm:spPr/>
    </dgm:pt>
    <dgm:pt modelId="{7445D065-5BBE-4080-9F3D-27D3A8059E8D}" type="pres">
      <dgm:prSet presAssocID="{4C0F469F-692B-4A60-8B7E-D055490CE2E7}" presName="level3hierChild" presStyleCnt="0"/>
      <dgm:spPr/>
    </dgm:pt>
    <dgm:pt modelId="{4B928BC4-83B0-441D-940C-5C1BCE1247D0}" type="pres">
      <dgm:prSet presAssocID="{4F828EC9-660F-49CA-8981-05FA23B14A64}" presName="conn2-1" presStyleLbl="parChTrans1D4" presStyleIdx="2" presStyleCnt="4"/>
      <dgm:spPr/>
    </dgm:pt>
    <dgm:pt modelId="{97881547-30B1-4636-B855-89219EFFDFAF}" type="pres">
      <dgm:prSet presAssocID="{4F828EC9-660F-49CA-8981-05FA23B14A64}" presName="connTx" presStyleLbl="parChTrans1D4" presStyleIdx="2" presStyleCnt="4"/>
      <dgm:spPr/>
    </dgm:pt>
    <dgm:pt modelId="{DB18A508-955F-4240-A7FF-0511BDDB9AF2}" type="pres">
      <dgm:prSet presAssocID="{EC353728-0B10-4BAB-B198-5E1638D6C904}" presName="root2" presStyleCnt="0"/>
      <dgm:spPr/>
    </dgm:pt>
    <dgm:pt modelId="{BBAE11CB-F963-4876-80E0-292F34184299}" type="pres">
      <dgm:prSet presAssocID="{EC353728-0B10-4BAB-B198-5E1638D6C904}" presName="LevelTwoTextNode" presStyleLbl="node4" presStyleIdx="2" presStyleCnt="4" custScaleX="530265" custScaleY="148904" custLinFactNeighborX="90274" custLinFactNeighborY="-48951">
        <dgm:presLayoutVars>
          <dgm:chPref val="3"/>
        </dgm:presLayoutVars>
      </dgm:prSet>
      <dgm:spPr/>
    </dgm:pt>
    <dgm:pt modelId="{28524E57-0FEC-4F76-AFE9-E93926CD6958}" type="pres">
      <dgm:prSet presAssocID="{EC353728-0B10-4BAB-B198-5E1638D6C904}" presName="level3hierChild" presStyleCnt="0"/>
      <dgm:spPr/>
    </dgm:pt>
    <dgm:pt modelId="{2EB5BEA5-ED83-46AD-B25A-7B616D41C5D9}" type="pres">
      <dgm:prSet presAssocID="{62DFB893-024A-4F51-AE66-3B786274C2D0}" presName="conn2-1" presStyleLbl="parChTrans1D4" presStyleIdx="3" presStyleCnt="4"/>
      <dgm:spPr/>
    </dgm:pt>
    <dgm:pt modelId="{A1AF94A2-3C3A-4BAD-87BA-A5F7EEA891CD}" type="pres">
      <dgm:prSet presAssocID="{62DFB893-024A-4F51-AE66-3B786274C2D0}" presName="connTx" presStyleLbl="parChTrans1D4" presStyleIdx="3" presStyleCnt="4"/>
      <dgm:spPr/>
    </dgm:pt>
    <dgm:pt modelId="{69FE249B-F53B-4F98-B0EA-01A76B246030}" type="pres">
      <dgm:prSet presAssocID="{8E6CE685-1029-4DD3-B2F0-45B25ADA3BD8}" presName="root2" presStyleCnt="0"/>
      <dgm:spPr/>
    </dgm:pt>
    <dgm:pt modelId="{2687A7C1-C29A-4490-B4AB-5A64F26B1876}" type="pres">
      <dgm:prSet presAssocID="{8E6CE685-1029-4DD3-B2F0-45B25ADA3BD8}" presName="LevelTwoTextNode" presStyleLbl="node4" presStyleIdx="3" presStyleCnt="4" custScaleX="525235" custScaleY="192240" custLinFactNeighborX="12023" custLinFactNeighborY="2829">
        <dgm:presLayoutVars>
          <dgm:chPref val="3"/>
        </dgm:presLayoutVars>
      </dgm:prSet>
      <dgm:spPr/>
    </dgm:pt>
    <dgm:pt modelId="{356C28BF-A3E3-4761-B267-16449AFFAEC8}" type="pres">
      <dgm:prSet presAssocID="{8E6CE685-1029-4DD3-B2F0-45B25ADA3BD8}" presName="level3hierChild" presStyleCnt="0"/>
      <dgm:spPr/>
    </dgm:pt>
  </dgm:ptLst>
  <dgm:cxnLst>
    <dgm:cxn modelId="{87296E07-433B-4392-94D3-D064D6D1EEC2}" srcId="{71006064-22D5-4233-8F0E-842744C29B4F}" destId="{04B044A6-267E-4846-88CE-07F17FA5D9CF}" srcOrd="0" destOrd="0" parTransId="{1AC734A5-A8A5-42EA-AA7D-DDEF3469B8F5}" sibTransId="{A2ADFF51-4065-4A6C-B045-8E924EF80497}"/>
    <dgm:cxn modelId="{FFFDB216-9E11-4223-9AEC-F0D3E6D1BCCC}" type="presOf" srcId="{71006064-22D5-4233-8F0E-842744C29B4F}" destId="{0EE71F52-33AF-41C1-B947-767B58F37012}" srcOrd="0" destOrd="0" presId="urn:microsoft.com/office/officeart/2005/8/layout/hierarchy2"/>
    <dgm:cxn modelId="{600FB722-140F-44AB-9766-AF1192A48280}" type="presOf" srcId="{4F828EC9-660F-49CA-8981-05FA23B14A64}" destId="{97881547-30B1-4636-B855-89219EFFDFAF}" srcOrd="1" destOrd="0" presId="urn:microsoft.com/office/officeart/2005/8/layout/hierarchy2"/>
    <dgm:cxn modelId="{57C75535-DAC8-44B3-895F-6D2423377D5C}" type="presOf" srcId="{D007B392-37B2-4D98-AC68-4B5B1DB37331}" destId="{86529E5B-F2AF-4C14-B20E-1EED20B82EC6}" srcOrd="0" destOrd="0" presId="urn:microsoft.com/office/officeart/2005/8/layout/hierarchy2"/>
    <dgm:cxn modelId="{EDF9E339-077D-4EE0-B97B-291BE11A7596}" srcId="{71006064-22D5-4233-8F0E-842744C29B4F}" destId="{4C0F469F-692B-4A60-8B7E-D055490CE2E7}" srcOrd="1" destOrd="0" parTransId="{6E638256-B5A2-45A8-8874-2787B3751040}" sibTransId="{48E08533-5680-40A9-A55E-E98FAEF59157}"/>
    <dgm:cxn modelId="{8811AF3C-294E-45EB-B67D-5BC95E5FD8E8}" type="presOf" srcId="{B2987C6D-49C9-4965-9936-593C3FBB5F75}" destId="{17B0F4CB-FA44-41EB-8B66-9380296C9E6F}" srcOrd="0" destOrd="0" presId="urn:microsoft.com/office/officeart/2005/8/layout/hierarchy2"/>
    <dgm:cxn modelId="{1A1FC85E-5305-425E-933F-99B3D13678B3}" type="presOf" srcId="{25ACBBB1-8686-4061-A26B-C25C83FA0F96}" destId="{F8559F5D-46ED-4C15-8C09-987404E0AACC}" srcOrd="1" destOrd="0" presId="urn:microsoft.com/office/officeart/2005/8/layout/hierarchy2"/>
    <dgm:cxn modelId="{B3ECD263-FAA4-411D-ABB7-7D488A96A5F2}" type="presOf" srcId="{25ACBBB1-8686-4061-A26B-C25C83FA0F96}" destId="{528A209D-B38C-4814-86FA-134805C4BEC4}" srcOrd="0" destOrd="0" presId="urn:microsoft.com/office/officeart/2005/8/layout/hierarchy2"/>
    <dgm:cxn modelId="{CBACFD4A-8E6C-4480-8488-FEA38ABF9E64}" type="presOf" srcId="{4C0F469F-692B-4A60-8B7E-D055490CE2E7}" destId="{521EBE69-2280-4CB2-ACAB-74467A48B93B}" srcOrd="0" destOrd="0" presId="urn:microsoft.com/office/officeart/2005/8/layout/hierarchy2"/>
    <dgm:cxn modelId="{622D9C54-CBBD-430B-B06B-3818532C6E94}" type="presOf" srcId="{11B2A2EF-4EDF-4CA2-BF85-84CCCF500BC6}" destId="{52B8E7D8-17B0-408E-872F-E8CF2E055782}" srcOrd="0" destOrd="0" presId="urn:microsoft.com/office/officeart/2005/8/layout/hierarchy2"/>
    <dgm:cxn modelId="{463E017F-9916-4AE2-8BE6-97898D677695}" type="presOf" srcId="{8E6CE685-1029-4DD3-B2F0-45B25ADA3BD8}" destId="{2687A7C1-C29A-4490-B4AB-5A64F26B1876}" srcOrd="0" destOrd="0" presId="urn:microsoft.com/office/officeart/2005/8/layout/hierarchy2"/>
    <dgm:cxn modelId="{C3544287-63AE-426F-8D92-9D7D793BB8BC}" srcId="{E9BE7BC6-1710-4CCE-87D9-2463DA75195D}" destId="{B2987C6D-49C9-4965-9936-593C3FBB5F75}" srcOrd="0" destOrd="0" parTransId="{351FE528-342C-4A71-85DB-A5B4F20E0E74}" sibTransId="{AA9A6628-A985-4607-91A6-D4EB575613ED}"/>
    <dgm:cxn modelId="{EC9AA88B-1F2B-4AB0-B0F1-EBFD5AF82192}" type="presOf" srcId="{62DFB893-024A-4F51-AE66-3B786274C2D0}" destId="{2EB5BEA5-ED83-46AD-B25A-7B616D41C5D9}" srcOrd="0" destOrd="0" presId="urn:microsoft.com/office/officeart/2005/8/layout/hierarchy2"/>
    <dgm:cxn modelId="{D0C6B38C-612D-47FB-B150-F1C0C375E69D}" type="presOf" srcId="{D007B392-37B2-4D98-AC68-4B5B1DB37331}" destId="{B2D367D1-E667-4133-8A8B-8AA2C60E1A73}" srcOrd="1" destOrd="0" presId="urn:microsoft.com/office/officeart/2005/8/layout/hierarchy2"/>
    <dgm:cxn modelId="{04041292-07A7-4952-968F-E288F389B728}" type="presOf" srcId="{04B044A6-267E-4846-88CE-07F17FA5D9CF}" destId="{0D2BB078-9BE8-4880-88D8-270BE5EF1ED5}" srcOrd="0" destOrd="0" presId="urn:microsoft.com/office/officeart/2005/8/layout/hierarchy2"/>
    <dgm:cxn modelId="{2DA361A1-8306-4894-BE4C-0CE5B7DD3AF8}" type="presOf" srcId="{6E638256-B5A2-45A8-8874-2787B3751040}" destId="{A3B48A85-4171-43A9-AB91-C3078E9DDEE6}" srcOrd="1" destOrd="0" presId="urn:microsoft.com/office/officeart/2005/8/layout/hierarchy2"/>
    <dgm:cxn modelId="{2FC321A7-CA14-453B-922C-7BCB10D2F4CA}" type="presOf" srcId="{1AC734A5-A8A5-42EA-AA7D-DDEF3469B8F5}" destId="{D89988B4-B6B0-4C93-A17F-1F3FF46ABDD9}" srcOrd="0" destOrd="0" presId="urn:microsoft.com/office/officeart/2005/8/layout/hierarchy2"/>
    <dgm:cxn modelId="{C436E6AB-868F-42AD-B38E-C297120113C7}" srcId="{71006064-22D5-4233-8F0E-842744C29B4F}" destId="{EC353728-0B10-4BAB-B198-5E1638D6C904}" srcOrd="2" destOrd="0" parTransId="{4F828EC9-660F-49CA-8981-05FA23B14A64}" sibTransId="{48A8CE0F-3739-4ACB-BAAD-1216BD29C494}"/>
    <dgm:cxn modelId="{271CA1B2-7990-4AA4-8043-5951856027F5}" srcId="{11B2A2EF-4EDF-4CA2-BF85-84CCCF500BC6}" destId="{71006064-22D5-4233-8F0E-842744C29B4F}" srcOrd="0" destOrd="0" parTransId="{D007B392-37B2-4D98-AC68-4B5B1DB37331}" sibTransId="{7FDF43DC-C502-4164-B672-EFDC36D4AA23}"/>
    <dgm:cxn modelId="{258A12BF-4805-48B0-8496-120EE133E024}" type="presOf" srcId="{62DFB893-024A-4F51-AE66-3B786274C2D0}" destId="{A1AF94A2-3C3A-4BAD-87BA-A5F7EEA891CD}" srcOrd="1" destOrd="0" presId="urn:microsoft.com/office/officeart/2005/8/layout/hierarchy2"/>
    <dgm:cxn modelId="{B01FF2C6-45B4-4FD3-964A-15B649AA3875}" type="presOf" srcId="{EC353728-0B10-4BAB-B198-5E1638D6C904}" destId="{BBAE11CB-F963-4876-80E0-292F34184299}" srcOrd="0" destOrd="0" presId="urn:microsoft.com/office/officeart/2005/8/layout/hierarchy2"/>
    <dgm:cxn modelId="{4F9861C9-C9D9-4B32-8C3D-3AFCAC672233}" type="presOf" srcId="{4F828EC9-660F-49CA-8981-05FA23B14A64}" destId="{4B928BC4-83B0-441D-940C-5C1BCE1247D0}" srcOrd="0" destOrd="0" presId="urn:microsoft.com/office/officeart/2005/8/layout/hierarchy2"/>
    <dgm:cxn modelId="{4647E8CC-676B-4254-895E-A248853D66E2}" type="presOf" srcId="{E9BE7BC6-1710-4CCE-87D9-2463DA75195D}" destId="{2FD0065E-DDDD-4638-BC70-6F7150D6F191}" srcOrd="0" destOrd="0" presId="urn:microsoft.com/office/officeart/2005/8/layout/hierarchy2"/>
    <dgm:cxn modelId="{3D534DDA-5B4B-47F6-9DE6-77423902B11B}" type="presOf" srcId="{1AC734A5-A8A5-42EA-AA7D-DDEF3469B8F5}" destId="{064CED84-6BF3-4C73-84CE-4B95044DB104}" srcOrd="1" destOrd="0" presId="urn:microsoft.com/office/officeart/2005/8/layout/hierarchy2"/>
    <dgm:cxn modelId="{674B9BDA-7BAC-4BD7-9368-86F304A5BED9}" srcId="{B2987C6D-49C9-4965-9936-593C3FBB5F75}" destId="{11B2A2EF-4EDF-4CA2-BF85-84CCCF500BC6}" srcOrd="0" destOrd="0" parTransId="{25ACBBB1-8686-4061-A26B-C25C83FA0F96}" sibTransId="{E717981D-D942-4188-B7BB-507812B1672D}"/>
    <dgm:cxn modelId="{37ED28EE-EE2F-45E9-8E51-D147323910AC}" type="presOf" srcId="{6E638256-B5A2-45A8-8874-2787B3751040}" destId="{8CC12E17-2C18-4499-AEF8-5CA29A7361F0}" srcOrd="0" destOrd="0" presId="urn:microsoft.com/office/officeart/2005/8/layout/hierarchy2"/>
    <dgm:cxn modelId="{437CE1EF-9626-4A1A-BECE-84F582364B55}" srcId="{71006064-22D5-4233-8F0E-842744C29B4F}" destId="{8E6CE685-1029-4DD3-B2F0-45B25ADA3BD8}" srcOrd="3" destOrd="0" parTransId="{62DFB893-024A-4F51-AE66-3B786274C2D0}" sibTransId="{4DC154AF-16A9-4B64-B9DD-89753372C027}"/>
    <dgm:cxn modelId="{AABE21E2-9B55-49E7-B33E-D89AF48D68C7}" type="presParOf" srcId="{2FD0065E-DDDD-4638-BC70-6F7150D6F191}" destId="{3251A713-43C1-4A70-BD2B-79AD83EF6F11}" srcOrd="0" destOrd="0" presId="urn:microsoft.com/office/officeart/2005/8/layout/hierarchy2"/>
    <dgm:cxn modelId="{E2E70AD5-F361-47C5-90DB-6A78DC3A04F5}" type="presParOf" srcId="{3251A713-43C1-4A70-BD2B-79AD83EF6F11}" destId="{17B0F4CB-FA44-41EB-8B66-9380296C9E6F}" srcOrd="0" destOrd="0" presId="urn:microsoft.com/office/officeart/2005/8/layout/hierarchy2"/>
    <dgm:cxn modelId="{63CD0655-08DE-4B49-A3FF-A1A7257D29C3}" type="presParOf" srcId="{3251A713-43C1-4A70-BD2B-79AD83EF6F11}" destId="{F03634CA-FA66-4664-973E-92FEFF3D4978}" srcOrd="1" destOrd="0" presId="urn:microsoft.com/office/officeart/2005/8/layout/hierarchy2"/>
    <dgm:cxn modelId="{70AAC572-5E00-4F99-A022-734F173B0A86}" type="presParOf" srcId="{F03634CA-FA66-4664-973E-92FEFF3D4978}" destId="{528A209D-B38C-4814-86FA-134805C4BEC4}" srcOrd="0" destOrd="0" presId="urn:microsoft.com/office/officeart/2005/8/layout/hierarchy2"/>
    <dgm:cxn modelId="{2B455D16-7418-436E-A5A7-51BF3DE7B514}" type="presParOf" srcId="{528A209D-B38C-4814-86FA-134805C4BEC4}" destId="{F8559F5D-46ED-4C15-8C09-987404E0AACC}" srcOrd="0" destOrd="0" presId="urn:microsoft.com/office/officeart/2005/8/layout/hierarchy2"/>
    <dgm:cxn modelId="{D5C939FD-E1ED-4965-93BC-8BAD336753E2}" type="presParOf" srcId="{F03634CA-FA66-4664-973E-92FEFF3D4978}" destId="{89CCF8C4-ECEE-4F41-B9DF-812D8064CEAA}" srcOrd="1" destOrd="0" presId="urn:microsoft.com/office/officeart/2005/8/layout/hierarchy2"/>
    <dgm:cxn modelId="{F60BC212-00A7-4358-96AC-340B5FFE7F10}" type="presParOf" srcId="{89CCF8C4-ECEE-4F41-B9DF-812D8064CEAA}" destId="{52B8E7D8-17B0-408E-872F-E8CF2E055782}" srcOrd="0" destOrd="0" presId="urn:microsoft.com/office/officeart/2005/8/layout/hierarchy2"/>
    <dgm:cxn modelId="{392E98ED-2BA0-48E1-8F8F-E8A0F303CFD7}" type="presParOf" srcId="{89CCF8C4-ECEE-4F41-B9DF-812D8064CEAA}" destId="{78FE9729-B8D1-465F-A3B8-0DCB2027B360}" srcOrd="1" destOrd="0" presId="urn:microsoft.com/office/officeart/2005/8/layout/hierarchy2"/>
    <dgm:cxn modelId="{0238AF25-6DB5-4FAC-956E-1EB51016501A}" type="presParOf" srcId="{78FE9729-B8D1-465F-A3B8-0DCB2027B360}" destId="{86529E5B-F2AF-4C14-B20E-1EED20B82EC6}" srcOrd="0" destOrd="0" presId="urn:microsoft.com/office/officeart/2005/8/layout/hierarchy2"/>
    <dgm:cxn modelId="{94795CA0-6324-4F92-A948-E3086FB35FBA}" type="presParOf" srcId="{86529E5B-F2AF-4C14-B20E-1EED20B82EC6}" destId="{B2D367D1-E667-4133-8A8B-8AA2C60E1A73}" srcOrd="0" destOrd="0" presId="urn:microsoft.com/office/officeart/2005/8/layout/hierarchy2"/>
    <dgm:cxn modelId="{950F9670-8F6C-4B0E-BED9-CBCE7B04CFBB}" type="presParOf" srcId="{78FE9729-B8D1-465F-A3B8-0DCB2027B360}" destId="{3AD1E4DF-0A1C-4E95-B308-6DDE8263E62F}" srcOrd="1" destOrd="0" presId="urn:microsoft.com/office/officeart/2005/8/layout/hierarchy2"/>
    <dgm:cxn modelId="{FA5ED910-BA87-4905-AF96-E867CFA8F11E}" type="presParOf" srcId="{3AD1E4DF-0A1C-4E95-B308-6DDE8263E62F}" destId="{0EE71F52-33AF-41C1-B947-767B58F37012}" srcOrd="0" destOrd="0" presId="urn:microsoft.com/office/officeart/2005/8/layout/hierarchy2"/>
    <dgm:cxn modelId="{7A866981-56F6-4099-B2CD-7F5018718D54}" type="presParOf" srcId="{3AD1E4DF-0A1C-4E95-B308-6DDE8263E62F}" destId="{EEEB5949-1C5A-4580-A06B-77E9315672B2}" srcOrd="1" destOrd="0" presId="urn:microsoft.com/office/officeart/2005/8/layout/hierarchy2"/>
    <dgm:cxn modelId="{0909E312-42A3-4FF4-9361-BB8200CD4688}" type="presParOf" srcId="{EEEB5949-1C5A-4580-A06B-77E9315672B2}" destId="{D89988B4-B6B0-4C93-A17F-1F3FF46ABDD9}" srcOrd="0" destOrd="0" presId="urn:microsoft.com/office/officeart/2005/8/layout/hierarchy2"/>
    <dgm:cxn modelId="{FA7483F0-1859-4C5D-B354-81280B66B685}" type="presParOf" srcId="{D89988B4-B6B0-4C93-A17F-1F3FF46ABDD9}" destId="{064CED84-6BF3-4C73-84CE-4B95044DB104}" srcOrd="0" destOrd="0" presId="urn:microsoft.com/office/officeart/2005/8/layout/hierarchy2"/>
    <dgm:cxn modelId="{B5200FE7-EAFC-4CB2-AB01-9B5529356423}" type="presParOf" srcId="{EEEB5949-1C5A-4580-A06B-77E9315672B2}" destId="{16D01F6A-3E60-4C5A-B518-FF13C7F3F184}" srcOrd="1" destOrd="0" presId="urn:microsoft.com/office/officeart/2005/8/layout/hierarchy2"/>
    <dgm:cxn modelId="{A082E931-7A7D-463C-B1FD-A55E9AB5E023}" type="presParOf" srcId="{16D01F6A-3E60-4C5A-B518-FF13C7F3F184}" destId="{0D2BB078-9BE8-4880-88D8-270BE5EF1ED5}" srcOrd="0" destOrd="0" presId="urn:microsoft.com/office/officeart/2005/8/layout/hierarchy2"/>
    <dgm:cxn modelId="{22E3163A-7E13-4897-8B6B-0F126DA7C523}" type="presParOf" srcId="{16D01F6A-3E60-4C5A-B518-FF13C7F3F184}" destId="{467A92B3-9C1F-4B42-9114-E38A0557B90F}" srcOrd="1" destOrd="0" presId="urn:microsoft.com/office/officeart/2005/8/layout/hierarchy2"/>
    <dgm:cxn modelId="{7E41678A-17DE-46C7-9B0E-9AB753AADF6E}" type="presParOf" srcId="{EEEB5949-1C5A-4580-A06B-77E9315672B2}" destId="{8CC12E17-2C18-4499-AEF8-5CA29A7361F0}" srcOrd="2" destOrd="0" presId="urn:microsoft.com/office/officeart/2005/8/layout/hierarchy2"/>
    <dgm:cxn modelId="{AF0B1ED8-B98A-456B-B89A-04DEB8554669}" type="presParOf" srcId="{8CC12E17-2C18-4499-AEF8-5CA29A7361F0}" destId="{A3B48A85-4171-43A9-AB91-C3078E9DDEE6}" srcOrd="0" destOrd="0" presId="urn:microsoft.com/office/officeart/2005/8/layout/hierarchy2"/>
    <dgm:cxn modelId="{F430D085-6B75-4FA0-8939-8399F4338A76}" type="presParOf" srcId="{EEEB5949-1C5A-4580-A06B-77E9315672B2}" destId="{A912C0E1-0420-43FF-AE07-3D4926DD2B67}" srcOrd="3" destOrd="0" presId="urn:microsoft.com/office/officeart/2005/8/layout/hierarchy2"/>
    <dgm:cxn modelId="{72552B00-4234-4656-9A28-10B12F93730C}" type="presParOf" srcId="{A912C0E1-0420-43FF-AE07-3D4926DD2B67}" destId="{521EBE69-2280-4CB2-ACAB-74467A48B93B}" srcOrd="0" destOrd="0" presId="urn:microsoft.com/office/officeart/2005/8/layout/hierarchy2"/>
    <dgm:cxn modelId="{E54E2196-C6E8-4389-B0EC-321336853364}" type="presParOf" srcId="{A912C0E1-0420-43FF-AE07-3D4926DD2B67}" destId="{7445D065-5BBE-4080-9F3D-27D3A8059E8D}" srcOrd="1" destOrd="0" presId="urn:microsoft.com/office/officeart/2005/8/layout/hierarchy2"/>
    <dgm:cxn modelId="{FC729943-4A9B-457B-8024-DFF8769ECCCD}" type="presParOf" srcId="{EEEB5949-1C5A-4580-A06B-77E9315672B2}" destId="{4B928BC4-83B0-441D-940C-5C1BCE1247D0}" srcOrd="4" destOrd="0" presId="urn:microsoft.com/office/officeart/2005/8/layout/hierarchy2"/>
    <dgm:cxn modelId="{56AC79BD-D234-4F15-8AA8-DFF3445B6790}" type="presParOf" srcId="{4B928BC4-83B0-441D-940C-5C1BCE1247D0}" destId="{97881547-30B1-4636-B855-89219EFFDFAF}" srcOrd="0" destOrd="0" presId="urn:microsoft.com/office/officeart/2005/8/layout/hierarchy2"/>
    <dgm:cxn modelId="{EC6778F9-E3BC-4030-9ECC-05F505BED08E}" type="presParOf" srcId="{EEEB5949-1C5A-4580-A06B-77E9315672B2}" destId="{DB18A508-955F-4240-A7FF-0511BDDB9AF2}" srcOrd="5" destOrd="0" presId="urn:microsoft.com/office/officeart/2005/8/layout/hierarchy2"/>
    <dgm:cxn modelId="{A9B4E392-791E-4AA3-8817-CCF8889EBCE9}" type="presParOf" srcId="{DB18A508-955F-4240-A7FF-0511BDDB9AF2}" destId="{BBAE11CB-F963-4876-80E0-292F34184299}" srcOrd="0" destOrd="0" presId="urn:microsoft.com/office/officeart/2005/8/layout/hierarchy2"/>
    <dgm:cxn modelId="{38F2FDFC-5D19-417C-8D84-708F0459DBC8}" type="presParOf" srcId="{DB18A508-955F-4240-A7FF-0511BDDB9AF2}" destId="{28524E57-0FEC-4F76-AFE9-E93926CD6958}" srcOrd="1" destOrd="0" presId="urn:microsoft.com/office/officeart/2005/8/layout/hierarchy2"/>
    <dgm:cxn modelId="{50E299F6-6066-4F19-843B-E664E2FB0586}" type="presParOf" srcId="{EEEB5949-1C5A-4580-A06B-77E9315672B2}" destId="{2EB5BEA5-ED83-46AD-B25A-7B616D41C5D9}" srcOrd="6" destOrd="0" presId="urn:microsoft.com/office/officeart/2005/8/layout/hierarchy2"/>
    <dgm:cxn modelId="{8DD6D37B-8B99-44DF-A5C1-AF377896AFFD}" type="presParOf" srcId="{2EB5BEA5-ED83-46AD-B25A-7B616D41C5D9}" destId="{A1AF94A2-3C3A-4BAD-87BA-A5F7EEA891CD}" srcOrd="0" destOrd="0" presId="urn:microsoft.com/office/officeart/2005/8/layout/hierarchy2"/>
    <dgm:cxn modelId="{E16879BA-C0BB-45E1-A78B-B86C7FECEF15}" type="presParOf" srcId="{EEEB5949-1C5A-4580-A06B-77E9315672B2}" destId="{69FE249B-F53B-4F98-B0EA-01A76B246030}" srcOrd="7" destOrd="0" presId="urn:microsoft.com/office/officeart/2005/8/layout/hierarchy2"/>
    <dgm:cxn modelId="{3AE5503A-0215-4730-9881-5D226889BD05}" type="presParOf" srcId="{69FE249B-F53B-4F98-B0EA-01A76B246030}" destId="{2687A7C1-C29A-4490-B4AB-5A64F26B1876}" srcOrd="0" destOrd="0" presId="urn:microsoft.com/office/officeart/2005/8/layout/hierarchy2"/>
    <dgm:cxn modelId="{ACDC4E80-F21D-4B69-8E94-5572143D1F22}" type="presParOf" srcId="{69FE249B-F53B-4F98-B0EA-01A76B246030}" destId="{356C28BF-A3E3-4761-B267-16449AFFAEC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A271259-4E45-4B79-887C-7D4E64C0F933}" type="doc">
      <dgm:prSet loTypeId="urn:microsoft.com/office/officeart/2005/8/layout/hierarchy5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9F8C53F8-86C3-4C2C-B5FD-0CE1241DF9B8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Alinhamento do desenvolvimento urbano ao sistema de transporte coletivo</a:t>
          </a:r>
          <a:endParaRPr lang="pt-BR" sz="1600" dirty="0">
            <a:solidFill>
              <a:schemeClr val="tx1"/>
            </a:solidFill>
          </a:endParaRPr>
        </a:p>
        <a:p>
          <a:endParaRPr lang="pt-BR" sz="400" dirty="0">
            <a:solidFill>
              <a:schemeClr val="tx1"/>
            </a:solidFill>
          </a:endParaRPr>
        </a:p>
      </dgm:t>
    </dgm:pt>
    <dgm:pt modelId="{9B5F8529-7551-4317-8895-38DFDCD163AE}" type="parTrans" cxnId="{AC12C824-C15F-4BEA-B97F-A92B487C8A3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3197287-047E-4949-9C97-8CC705D0F3BA}" type="sibTrans" cxnId="{AC12C824-C15F-4BEA-B97F-A92B487C8A3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A05B783-2ED1-47B3-B998-A213525866B4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Otimização da utilização da infraestrutura urbana existente e melhoria da mobilidade urbana</a:t>
          </a:r>
        </a:p>
      </dgm:t>
    </dgm:pt>
    <dgm:pt modelId="{6B10EBC1-0092-4D48-9678-5EB14A576C9F}" type="parTrans" cxnId="{19C8DB82-4501-4D40-A981-117C992142F6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16FD6A9-C8FE-4CEA-80BA-D584F71BBB13}" type="sibTrans" cxnId="{19C8DB82-4501-4D40-A981-117C992142F6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A136C0D-5C5A-4996-9684-79FD38C976CA}">
      <dgm:prSet phldrT="[Texto]" custT="1"/>
      <dgm:spPr>
        <a:solidFill>
          <a:srgbClr val="C6E1B5"/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Incentivo ao uso misto nos eixos de transporte coletivo</a:t>
          </a:r>
          <a:endParaRPr lang="pt-BR" sz="1600" dirty="0">
            <a:solidFill>
              <a:schemeClr val="tx1"/>
            </a:solidFill>
          </a:endParaRPr>
        </a:p>
      </dgm:t>
    </dgm:pt>
    <dgm:pt modelId="{CE58AF6F-3DE2-4C0B-9CAA-B0E485AA56B8}" type="parTrans" cxnId="{7DF6D36D-B862-4FC8-B04B-CC52CFF39E8F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D0666D6-048C-4DA4-959B-886D0DFF8616}" type="sibTrans" cxnId="{7DF6D36D-B862-4FC8-B04B-CC52CFF39E8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FE35D56-D250-4E81-B576-2060816CE0CF}">
      <dgm:prSet phldrT="[Texto]" custT="1"/>
      <dgm:spPr>
        <a:solidFill>
          <a:srgbClr val="C6E1B5"/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Incentivo ao adensamento na região central</a:t>
          </a:r>
          <a:endParaRPr lang="pt-BR" sz="1600" dirty="0">
            <a:solidFill>
              <a:schemeClr val="tx1"/>
            </a:solidFill>
          </a:endParaRPr>
        </a:p>
      </dgm:t>
    </dgm:pt>
    <dgm:pt modelId="{62447A8A-6A88-4FA9-9238-79F52BBA5662}" type="parTrans" cxnId="{7A4238B4-577E-43D5-8775-11CDB693367B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6B567A5-91AE-419A-9D2F-D260F0E38A4E}" type="sibTrans" cxnId="{7A4238B4-577E-43D5-8775-11CDB693367B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4A4CC1B-47F3-4243-B516-8BC90C8C92B0}">
      <dgm:prSet phldrT="[Texto]" custT="1"/>
      <dgm:spPr>
        <a:solidFill>
          <a:srgbClr val="FFE699"/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Aumento do potencial construtivo nos eixos do transporte coletivo e terminais de ônibus </a:t>
          </a:r>
          <a:endParaRPr lang="pt-BR" sz="1600" dirty="0">
            <a:solidFill>
              <a:schemeClr val="tx1"/>
            </a:solidFill>
          </a:endParaRPr>
        </a:p>
      </dgm:t>
    </dgm:pt>
    <dgm:pt modelId="{48EC0498-C2B4-4EC8-9B3E-615F87E4BD31}" type="parTrans" cxnId="{B050400F-4F9F-43D9-95FE-8F1C5CE8D610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BE6635A9-A15D-4081-A770-1E84D9B11BBF}" type="sibTrans" cxnId="{B050400F-4F9F-43D9-95FE-8F1C5CE8D610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6C41105-5F08-43CB-948B-B03A37DA4F93}">
      <dgm:prSet phldrT="[Texto]" custT="1"/>
      <dgm:spPr>
        <a:solidFill>
          <a:srgbClr val="FFE699"/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Controle da integração viária e caminhabilidade</a:t>
          </a:r>
          <a:endParaRPr lang="pt-BR" sz="1600" dirty="0">
            <a:solidFill>
              <a:schemeClr val="tx1"/>
            </a:solidFill>
          </a:endParaRPr>
        </a:p>
      </dgm:t>
    </dgm:pt>
    <dgm:pt modelId="{0EAF6D9E-4F5D-4872-976D-62E8B9BB9FA7}" type="parTrans" cxnId="{A3F0B208-5576-4A76-A8FF-13CDF0FA4659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43BC999-3B04-44F1-B103-2ACDC096870D}" type="sibTrans" cxnId="{A3F0B208-5576-4A76-A8FF-13CDF0FA4659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0A25055-EAC1-4946-A0C3-25D821D6CD3B}">
      <dgm:prSet phldrT="[Texto]" custT="1"/>
      <dgm:spPr>
        <a:solidFill>
          <a:srgbClr val="FFE699"/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Incentivo ao uso do transporte coletivo</a:t>
          </a:r>
          <a:endParaRPr lang="pt-BR" sz="1600" dirty="0">
            <a:solidFill>
              <a:schemeClr val="tx1"/>
            </a:solidFill>
          </a:endParaRPr>
        </a:p>
      </dgm:t>
    </dgm:pt>
    <dgm:pt modelId="{49A30EEA-3E70-4210-9333-7712EF8B1BB4}" type="parTrans" cxnId="{F0FAFD13-151E-456A-8728-8137D60068AB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094D37D-41B1-4CC7-B246-8DF1E08B9971}" type="sibTrans" cxnId="{F0FAFD13-151E-456A-8728-8137D60068AB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308EADB-B968-4FFC-A800-A5DFE20688A2}">
      <dgm:prSet custT="1"/>
      <dgm:spPr>
        <a:solidFill>
          <a:srgbClr val="FFCC66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Ofertar adicional construtivo para edificações de uso misto</a:t>
          </a:r>
        </a:p>
      </dgm:t>
    </dgm:pt>
    <dgm:pt modelId="{95810646-DA81-4702-AA70-A688CF205021}" type="parTrans" cxnId="{B04F20E2-476A-44F8-A5AF-60567CA8C1FD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0613624-F6F2-4C0E-A736-4507D4ED5893}" type="sibTrans" cxnId="{B04F20E2-476A-44F8-A5AF-60567CA8C1FD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DAE2F1B-8169-4359-AF6C-E741CACE4247}">
      <dgm:prSet custT="1"/>
      <dgm:spPr>
        <a:solidFill>
          <a:srgbClr val="FFCC66"/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Incentivos fiscais </a:t>
          </a:r>
          <a:endParaRPr lang="pt-BR" sz="1600" dirty="0">
            <a:solidFill>
              <a:schemeClr val="tx1"/>
            </a:solidFill>
          </a:endParaRPr>
        </a:p>
      </dgm:t>
    </dgm:pt>
    <dgm:pt modelId="{B8B78A33-D004-4E2F-B4BA-3991D4AE43E9}" type="parTrans" cxnId="{7B86AA62-4B0F-4152-B168-6FCF4E31B60F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0CABC12-5ED9-46B1-BF97-9DC2A46CF4AE}" type="sibTrans" cxnId="{7B86AA62-4B0F-4152-B168-6FCF4E31B60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C38EA8B4-55C6-494E-9723-727E7C3BD07F}">
      <dgm:prSet custT="1"/>
      <dgm:spPr>
        <a:solidFill>
          <a:srgbClr val="FFCC66"/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Manutenção do CA máximo</a:t>
          </a:r>
          <a:endParaRPr lang="pt-BR" sz="1600" dirty="0">
            <a:solidFill>
              <a:schemeClr val="tx1"/>
            </a:solidFill>
          </a:endParaRPr>
        </a:p>
      </dgm:t>
    </dgm:pt>
    <dgm:pt modelId="{64DDC328-EAAB-4520-9FA0-1B2042947847}" type="parTrans" cxnId="{7F9860F7-328E-4129-B2B7-B5123372E192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285C6F3-0C1E-4FBC-85BD-231E30B6FB79}" type="sibTrans" cxnId="{7F9860F7-328E-4129-B2B7-B5123372E192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DABF0871-1C69-40D5-A552-318CDC8D6A1D}">
      <dgm:prSet custT="1"/>
      <dgm:spPr>
        <a:solidFill>
          <a:srgbClr val="33CCCC"/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Aplicação inicial da cobrança devida do IPTU </a:t>
          </a:r>
          <a:endParaRPr lang="pt-BR" sz="1600" dirty="0">
            <a:solidFill>
              <a:schemeClr val="tx1"/>
            </a:solidFill>
          </a:endParaRPr>
        </a:p>
      </dgm:t>
    </dgm:pt>
    <dgm:pt modelId="{65C1BD5C-CDC8-4111-B489-E395C9C4BA15}" type="parTrans" cxnId="{2C12323F-2CBD-4C4E-A983-1105A7B2C7F7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F6CBA6B9-7FCE-49BE-9BBD-39CC6CE6499C}" type="sibTrans" cxnId="{2C12323F-2CBD-4C4E-A983-1105A7B2C7F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899D6A2-6DE6-4088-B7DB-0A1D8DBFFCBB}">
      <dgm:prSet custT="1"/>
      <dgm:spPr>
        <a:solidFill>
          <a:srgbClr val="FF9999"/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IPTU Progressivo sob áreas subutilizadas</a:t>
          </a:r>
          <a:endParaRPr lang="pt-BR" sz="1600" dirty="0">
            <a:solidFill>
              <a:schemeClr val="tx1"/>
            </a:solidFill>
          </a:endParaRPr>
        </a:p>
      </dgm:t>
    </dgm:pt>
    <dgm:pt modelId="{769BAE36-5582-421B-88F7-5676AFF49712}" type="parTrans" cxnId="{326CA2DE-1521-4D86-8D11-D0C0299EA8CF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3E0FF95-3B67-45A1-A8EE-DFA34ACA6424}" type="sibTrans" cxnId="{326CA2DE-1521-4D86-8D11-D0C0299EA8C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F323FE69-F7A4-4CBD-81C9-C4EBB13F461E}">
      <dgm:prSet custT="1"/>
      <dgm:spPr>
        <a:solidFill>
          <a:srgbClr val="FFCC66"/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Incentivo fiscal para construção civil </a:t>
          </a:r>
          <a:endParaRPr lang="pt-BR" sz="1600" dirty="0">
            <a:solidFill>
              <a:schemeClr val="tx1"/>
            </a:solidFill>
          </a:endParaRPr>
        </a:p>
      </dgm:t>
    </dgm:pt>
    <dgm:pt modelId="{A27EB1B2-1020-4395-AD70-E8DE82C1024E}" type="parTrans" cxnId="{DD1CA5F4-6229-486B-8849-4E00E90BAD80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CA0C508-62C7-4A8D-B289-586369D658C0}" type="sibTrans" cxnId="{DD1CA5F4-6229-486B-8849-4E00E90BAD80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E46D444-616F-48B7-8083-6DA3AA901C87}">
      <dgm:prSet custT="1"/>
      <dgm:spPr>
        <a:solidFill>
          <a:srgbClr val="8FAADC"/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Aumento do CA máx. nas áreas citadas </a:t>
          </a:r>
          <a:endParaRPr lang="pt-BR" sz="1600" dirty="0">
            <a:solidFill>
              <a:schemeClr val="tx1"/>
            </a:solidFill>
          </a:endParaRPr>
        </a:p>
      </dgm:t>
    </dgm:pt>
    <dgm:pt modelId="{6CA0424E-D69F-44A5-87C9-8B2199BB7F90}" type="parTrans" cxnId="{97134211-1BCA-4783-86FA-BAE59DA07308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038DC399-A69E-4167-8424-68B0BB8659FE}" type="sibTrans" cxnId="{97134211-1BCA-4783-86FA-BAE59DA07308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B28F634-CE26-48DA-8436-3D4AD666C3A6}">
      <dgm:prSet custT="1"/>
      <dgm:spPr>
        <a:solidFill>
          <a:srgbClr val="FFCC66"/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Definição de área máxima por lote</a:t>
          </a:r>
          <a:endParaRPr lang="pt-BR" sz="1600" dirty="0">
            <a:solidFill>
              <a:schemeClr val="tx1"/>
            </a:solidFill>
          </a:endParaRPr>
        </a:p>
      </dgm:t>
    </dgm:pt>
    <dgm:pt modelId="{CC68B1EE-7A2B-4D88-B2A0-AACE59893222}" type="parTrans" cxnId="{6405E36E-F6DB-485C-BC28-6CB1983CDA4A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B5CC86C4-6894-4CA2-8CB8-A6DD50D4850D}" type="sibTrans" cxnId="{6405E36E-F6DB-485C-BC28-6CB1983CDA4A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1120E8E1-CDCF-435B-A17E-BB986E0DFF56}">
      <dgm:prSet custT="1"/>
      <dgm:spPr>
        <a:solidFill>
          <a:srgbClr val="FFCC66"/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Incentivo à fachada ativa</a:t>
          </a:r>
          <a:endParaRPr lang="pt-BR" sz="1600" dirty="0">
            <a:solidFill>
              <a:schemeClr val="tx1"/>
            </a:solidFill>
          </a:endParaRPr>
        </a:p>
      </dgm:t>
    </dgm:pt>
    <dgm:pt modelId="{D6D0D13C-CB5C-4C8D-B73F-A2212F30915B}" type="parTrans" cxnId="{69E99EEE-370F-48C8-A3D2-9BEC6BE3CAFC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D9580F58-3F4E-4D79-B410-A91ACC63EC5E}" type="sibTrans" cxnId="{69E99EEE-370F-48C8-A3D2-9BEC6BE3CAF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F79D406F-8F6E-4F85-BF87-96702D63A426}">
      <dgm:prSet custT="1"/>
      <dgm:spPr>
        <a:solidFill>
          <a:srgbClr val="FFCC66"/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Retirada da obrigatoriedade de vagas de estacionamento de uso residencial em eixos de transporte coletivo</a:t>
          </a:r>
          <a:endParaRPr lang="pt-BR" sz="1600" dirty="0">
            <a:solidFill>
              <a:schemeClr val="tx1"/>
            </a:solidFill>
          </a:endParaRPr>
        </a:p>
      </dgm:t>
    </dgm:pt>
    <dgm:pt modelId="{E3306585-F71C-48B7-A564-A3A9DA171AD8}" type="parTrans" cxnId="{8A815B80-558B-4F0C-866C-12F3B1413FCE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E90321A-A31E-418A-84F9-D6A90CE1F477}" type="sibTrans" cxnId="{8A815B80-558B-4F0C-866C-12F3B1413FCE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6DC8367-23F4-4D2D-A589-F9EB0FE33AE2}">
      <dgm:prSet custT="1"/>
      <dgm:spPr>
        <a:solidFill>
          <a:srgbClr val="FFCC66"/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Definição do limite de vagas não computáveis para o cálculo do CA</a:t>
          </a:r>
          <a:endParaRPr lang="pt-BR" sz="1600" dirty="0">
            <a:solidFill>
              <a:schemeClr val="tx1"/>
            </a:solidFill>
          </a:endParaRPr>
        </a:p>
      </dgm:t>
    </dgm:pt>
    <dgm:pt modelId="{70AAAD8B-5EF7-4985-A3B0-CAF99D20151B}" type="parTrans" cxnId="{705436BD-4CA3-4216-A0AD-57D531D3B48B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7F8E439-F577-4617-AD7E-D4151B2FDD96}" type="sibTrans" cxnId="{705436BD-4CA3-4216-A0AD-57D531D3B48B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B51E818-A873-4550-9FB4-CBB1E2EBE007}">
      <dgm:prSet phldrT="[Texto]" custT="1"/>
      <dgm:spPr>
        <a:solidFill>
          <a:srgbClr val="FFE699"/>
        </a:solidFill>
        <a:ln w="38100" cap="flat" cmpd="sng" algn="ctr">
          <a:noFill/>
          <a:prstDash val="solid"/>
        </a:ln>
        <a:effectLst/>
      </dgm:spPr>
      <dgm:t>
        <a:bodyPr spcFirstLastPara="0" vert="horz" wrap="square" lIns="10160" tIns="10160" rIns="10160" bIns="10160" numCol="1" spcCol="1270" anchor="ctr" anchorCtr="0"/>
        <a:lstStyle/>
        <a:p>
          <a:r>
            <a:rPr lang="pt-BR" sz="1600" b="0" i="0" u="none" kern="1200" dirty="0">
              <a:solidFill>
                <a:schemeClr val="tx1"/>
              </a:solidFill>
            </a:rPr>
            <a:t>Monitoramento e reavaliação das </a:t>
          </a:r>
          <a:r>
            <a:rPr lang="pt-BR" sz="1600" b="0" i="0" u="none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mudanças</a:t>
          </a:r>
          <a:r>
            <a:rPr lang="pt-BR" sz="1600" b="0" i="0" u="none" kern="1200" dirty="0">
              <a:solidFill>
                <a:schemeClr val="tx1"/>
              </a:solidFill>
            </a:rPr>
            <a:t> legislativas para a revisão do Plano Diretor  em 2027</a:t>
          </a:r>
          <a:endParaRPr lang="pt-BR" sz="1600" kern="1200" dirty="0">
            <a:solidFill>
              <a:schemeClr val="tx1"/>
            </a:solidFill>
          </a:endParaRPr>
        </a:p>
      </dgm:t>
    </dgm:pt>
    <dgm:pt modelId="{2173C964-AEC3-4DCE-8847-BECEFA976371}" type="parTrans" cxnId="{14B45EAD-F348-4EC4-AD4D-33DC1A71701F}">
      <dgm:prSet/>
      <dgm:spPr>
        <a:ln>
          <a:solidFill>
            <a:schemeClr val="accent2"/>
          </a:solidFill>
        </a:ln>
      </dgm:spPr>
      <dgm:t>
        <a:bodyPr/>
        <a:lstStyle/>
        <a:p>
          <a:endParaRPr lang="pt-BR"/>
        </a:p>
      </dgm:t>
    </dgm:pt>
    <dgm:pt modelId="{4CB78A11-F666-42E6-BB36-A6DCF16EBE51}" type="sibTrans" cxnId="{14B45EAD-F348-4EC4-AD4D-33DC1A71701F}">
      <dgm:prSet/>
      <dgm:spPr/>
      <dgm:t>
        <a:bodyPr/>
        <a:lstStyle/>
        <a:p>
          <a:endParaRPr lang="pt-BR"/>
        </a:p>
      </dgm:t>
    </dgm:pt>
    <dgm:pt modelId="{5F254623-E408-4FCE-AA8D-3EBEA5D0497E}" type="pres">
      <dgm:prSet presAssocID="{7A271259-4E45-4B79-887C-7D4E64C0F933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4DF1E60-A527-41F3-9509-D5F1635F36AA}" type="pres">
      <dgm:prSet presAssocID="{7A271259-4E45-4B79-887C-7D4E64C0F933}" presName="hierFlow" presStyleCnt="0"/>
      <dgm:spPr/>
    </dgm:pt>
    <dgm:pt modelId="{0172C5F3-2F63-428A-A433-8FAC6F817B34}" type="pres">
      <dgm:prSet presAssocID="{7A271259-4E45-4B79-887C-7D4E64C0F933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B1544F35-34DE-4D91-BF9D-2A06B542216E}" type="pres">
      <dgm:prSet presAssocID="{9F8C53F8-86C3-4C2C-B5FD-0CE1241DF9B8}" presName="Name17" presStyleCnt="0"/>
      <dgm:spPr/>
    </dgm:pt>
    <dgm:pt modelId="{24047B6A-C38F-47DE-B914-AF3216E019EE}" type="pres">
      <dgm:prSet presAssocID="{9F8C53F8-86C3-4C2C-B5FD-0CE1241DF9B8}" presName="level1Shape" presStyleLbl="node0" presStyleIdx="0" presStyleCnt="1" custScaleX="204863" custScaleY="282343" custLinFactNeighborX="-28117" custLinFactNeighborY="-4195">
        <dgm:presLayoutVars>
          <dgm:chPref val="3"/>
        </dgm:presLayoutVars>
      </dgm:prSet>
      <dgm:spPr/>
    </dgm:pt>
    <dgm:pt modelId="{80AF9989-D551-4D92-8AB6-B24EFA01B3BD}" type="pres">
      <dgm:prSet presAssocID="{9F8C53F8-86C3-4C2C-B5FD-0CE1241DF9B8}" presName="hierChild2" presStyleCnt="0"/>
      <dgm:spPr/>
    </dgm:pt>
    <dgm:pt modelId="{B0331E39-1CD6-49AB-B5E2-269F5DFAA6DD}" type="pres">
      <dgm:prSet presAssocID="{6B10EBC1-0092-4D48-9678-5EB14A576C9F}" presName="Name25" presStyleLbl="parChTrans1D2" presStyleIdx="0" presStyleCnt="1"/>
      <dgm:spPr/>
    </dgm:pt>
    <dgm:pt modelId="{19C8103F-B0B7-4278-A8B3-043E1B110C20}" type="pres">
      <dgm:prSet presAssocID="{6B10EBC1-0092-4D48-9678-5EB14A576C9F}" presName="connTx" presStyleLbl="parChTrans1D2" presStyleIdx="0" presStyleCnt="1"/>
      <dgm:spPr/>
    </dgm:pt>
    <dgm:pt modelId="{A7F30F3B-6829-43EC-B38D-16AC5C662330}" type="pres">
      <dgm:prSet presAssocID="{7A05B783-2ED1-47B3-B998-A213525866B4}" presName="Name30" presStyleCnt="0"/>
      <dgm:spPr/>
    </dgm:pt>
    <dgm:pt modelId="{D96E137A-73DC-4C9E-ACFF-8B87A754E886}" type="pres">
      <dgm:prSet presAssocID="{7A05B783-2ED1-47B3-B998-A213525866B4}" presName="level2Shape" presStyleLbl="node2" presStyleIdx="0" presStyleCnt="1" custScaleX="215145" custScaleY="276378" custLinFactNeighborX="-26541" custLinFactNeighborY="-4195"/>
      <dgm:spPr/>
    </dgm:pt>
    <dgm:pt modelId="{19DD2816-5D93-4EFC-90A5-F64D68A1C426}" type="pres">
      <dgm:prSet presAssocID="{7A05B783-2ED1-47B3-B998-A213525866B4}" presName="hierChild3" presStyleCnt="0"/>
      <dgm:spPr/>
    </dgm:pt>
    <dgm:pt modelId="{F6634B17-2CCA-4B4F-A746-A1914788717C}" type="pres">
      <dgm:prSet presAssocID="{CE58AF6F-3DE2-4C0B-9CAA-B0E485AA56B8}" presName="Name25" presStyleLbl="parChTrans1D3" presStyleIdx="0" presStyleCnt="6"/>
      <dgm:spPr/>
    </dgm:pt>
    <dgm:pt modelId="{DDB3C6C5-AA1A-4CF0-B88F-4C882EFC92C6}" type="pres">
      <dgm:prSet presAssocID="{CE58AF6F-3DE2-4C0B-9CAA-B0E485AA56B8}" presName="connTx" presStyleLbl="parChTrans1D3" presStyleIdx="0" presStyleCnt="6"/>
      <dgm:spPr/>
    </dgm:pt>
    <dgm:pt modelId="{FA60CA65-E3A8-4B97-9CDC-4A6D2CD37EF6}" type="pres">
      <dgm:prSet presAssocID="{2A136C0D-5C5A-4996-9684-79FD38C976CA}" presName="Name30" presStyleCnt="0"/>
      <dgm:spPr/>
    </dgm:pt>
    <dgm:pt modelId="{A41FE352-BA3E-4470-A347-2341A57F5459}" type="pres">
      <dgm:prSet presAssocID="{2A136C0D-5C5A-4996-9684-79FD38C976CA}" presName="level2Shape" presStyleLbl="node3" presStyleIdx="0" presStyleCnt="6" custScaleX="252052" custScaleY="150656" custLinFactY="49855" custLinFactNeighborX="5885" custLinFactNeighborY="100000"/>
      <dgm:spPr/>
    </dgm:pt>
    <dgm:pt modelId="{69BCD4FF-FA72-442E-937D-49D3DE87D1EC}" type="pres">
      <dgm:prSet presAssocID="{2A136C0D-5C5A-4996-9684-79FD38C976CA}" presName="hierChild3" presStyleCnt="0"/>
      <dgm:spPr/>
    </dgm:pt>
    <dgm:pt modelId="{F27A9CA7-334B-45A9-91A5-91A78242CAAE}" type="pres">
      <dgm:prSet presAssocID="{95810646-DA81-4702-AA70-A688CF205021}" presName="Name25" presStyleLbl="parChTrans1D4" presStyleIdx="0" presStyleCnt="11"/>
      <dgm:spPr/>
    </dgm:pt>
    <dgm:pt modelId="{4757454E-FDA0-4E8E-BA50-C4EC1CB9CB38}" type="pres">
      <dgm:prSet presAssocID="{95810646-DA81-4702-AA70-A688CF205021}" presName="connTx" presStyleLbl="parChTrans1D4" presStyleIdx="0" presStyleCnt="11"/>
      <dgm:spPr/>
    </dgm:pt>
    <dgm:pt modelId="{9E91A20F-0F6F-4BF6-B70A-50E682F08290}" type="pres">
      <dgm:prSet presAssocID="{A308EADB-B968-4FFC-A800-A5DFE20688A2}" presName="Name30" presStyleCnt="0"/>
      <dgm:spPr/>
    </dgm:pt>
    <dgm:pt modelId="{D9A8E45D-48F0-44A8-AC53-79E34A88F2CE}" type="pres">
      <dgm:prSet presAssocID="{A308EADB-B968-4FFC-A800-A5DFE20688A2}" presName="level2Shape" presStyleLbl="node4" presStyleIdx="0" presStyleCnt="11" custScaleX="352231" custScaleY="145263"/>
      <dgm:spPr/>
    </dgm:pt>
    <dgm:pt modelId="{EEB62B84-EB6B-4B0B-B1B8-FCDD91B13211}" type="pres">
      <dgm:prSet presAssocID="{A308EADB-B968-4FFC-A800-A5DFE20688A2}" presName="hierChild3" presStyleCnt="0"/>
      <dgm:spPr/>
    </dgm:pt>
    <dgm:pt modelId="{2CCAFB6A-73CF-45B0-A8A0-06E34E071E4E}" type="pres">
      <dgm:prSet presAssocID="{B8B78A33-D004-4E2F-B4BA-3991D4AE43E9}" presName="Name25" presStyleLbl="parChTrans1D4" presStyleIdx="1" presStyleCnt="11"/>
      <dgm:spPr/>
    </dgm:pt>
    <dgm:pt modelId="{BF8E140F-9BE4-4DD6-92BD-6D1428B8D08C}" type="pres">
      <dgm:prSet presAssocID="{B8B78A33-D004-4E2F-B4BA-3991D4AE43E9}" presName="connTx" presStyleLbl="parChTrans1D4" presStyleIdx="1" presStyleCnt="11"/>
      <dgm:spPr/>
    </dgm:pt>
    <dgm:pt modelId="{8651D368-8583-4DD6-8F91-11AC0CB1A175}" type="pres">
      <dgm:prSet presAssocID="{5DAE2F1B-8169-4359-AF6C-E741CACE4247}" presName="Name30" presStyleCnt="0"/>
      <dgm:spPr/>
    </dgm:pt>
    <dgm:pt modelId="{EE1473A9-F64F-43BF-8267-E3F4342FA978}" type="pres">
      <dgm:prSet presAssocID="{5DAE2F1B-8169-4359-AF6C-E741CACE4247}" presName="level2Shape" presStyleLbl="node4" presStyleIdx="1" presStyleCnt="11" custScaleX="352231" custScaleY="67118"/>
      <dgm:spPr/>
    </dgm:pt>
    <dgm:pt modelId="{87593028-D2A5-4F75-8ABE-BE10BC7B4E6E}" type="pres">
      <dgm:prSet presAssocID="{5DAE2F1B-8169-4359-AF6C-E741CACE4247}" presName="hierChild3" presStyleCnt="0"/>
      <dgm:spPr/>
    </dgm:pt>
    <dgm:pt modelId="{7783C95D-1527-4B3D-A6AE-65CB9A113397}" type="pres">
      <dgm:prSet presAssocID="{2173C964-AEC3-4DCE-8847-BECEFA976371}" presName="Name25" presStyleLbl="parChTrans1D3" presStyleIdx="1" presStyleCnt="6"/>
      <dgm:spPr/>
    </dgm:pt>
    <dgm:pt modelId="{53384D90-13B7-41C6-B96B-50DA27BAFEE7}" type="pres">
      <dgm:prSet presAssocID="{2173C964-AEC3-4DCE-8847-BECEFA976371}" presName="connTx" presStyleLbl="parChTrans1D3" presStyleIdx="1" presStyleCnt="6"/>
      <dgm:spPr/>
    </dgm:pt>
    <dgm:pt modelId="{25600F09-A119-46CF-9B8D-01BC622473F3}" type="pres">
      <dgm:prSet presAssocID="{3B51E818-A873-4550-9FB4-CBB1E2EBE007}" presName="Name30" presStyleCnt="0"/>
      <dgm:spPr/>
    </dgm:pt>
    <dgm:pt modelId="{6BD033C8-3E29-4376-9193-8CC5024D3FC2}" type="pres">
      <dgm:prSet presAssocID="{3B51E818-A873-4550-9FB4-CBB1E2EBE007}" presName="level2Shape" presStyleLbl="node3" presStyleIdx="1" presStyleCnt="6" custScaleX="252052" custScaleY="150656" custLinFactY="-100000" custLinFactNeighborX="1741" custLinFactNeighborY="-165993"/>
      <dgm:spPr>
        <a:xfrm>
          <a:off x="6358051" y="0"/>
          <a:ext cx="2488131" cy="743600"/>
        </a:xfrm>
        <a:prstGeom prst="roundRect">
          <a:avLst>
            <a:gd name="adj" fmla="val 10000"/>
          </a:avLst>
        </a:prstGeom>
      </dgm:spPr>
    </dgm:pt>
    <dgm:pt modelId="{C59CEE4A-59B8-48D8-B42E-3E81A57ED6E7}" type="pres">
      <dgm:prSet presAssocID="{3B51E818-A873-4550-9FB4-CBB1E2EBE007}" presName="hierChild3" presStyleCnt="0"/>
      <dgm:spPr/>
    </dgm:pt>
    <dgm:pt modelId="{4F5C5BB7-3A5A-4AB8-9FF9-32979172338A}" type="pres">
      <dgm:prSet presAssocID="{62447A8A-6A88-4FA9-9238-79F52BBA5662}" presName="Name25" presStyleLbl="parChTrans1D3" presStyleIdx="2" presStyleCnt="6"/>
      <dgm:spPr/>
    </dgm:pt>
    <dgm:pt modelId="{6DD8D82D-B989-43EB-9DCF-798303400F9D}" type="pres">
      <dgm:prSet presAssocID="{62447A8A-6A88-4FA9-9238-79F52BBA5662}" presName="connTx" presStyleLbl="parChTrans1D3" presStyleIdx="2" presStyleCnt="6"/>
      <dgm:spPr/>
    </dgm:pt>
    <dgm:pt modelId="{6A239FB5-A775-45A5-9606-7B9E0641418C}" type="pres">
      <dgm:prSet presAssocID="{6FE35D56-D250-4E81-B576-2060816CE0CF}" presName="Name30" presStyleCnt="0"/>
      <dgm:spPr/>
    </dgm:pt>
    <dgm:pt modelId="{F9F21488-9747-4852-AF3E-E35A9BDF8358}" type="pres">
      <dgm:prSet presAssocID="{6FE35D56-D250-4E81-B576-2060816CE0CF}" presName="level2Shape" presStyleLbl="node3" presStyleIdx="2" presStyleCnt="6" custScaleX="252052" custScaleY="131191"/>
      <dgm:spPr/>
    </dgm:pt>
    <dgm:pt modelId="{EB0D9638-3AF6-48E7-9DA0-53BFF546ACFB}" type="pres">
      <dgm:prSet presAssocID="{6FE35D56-D250-4E81-B576-2060816CE0CF}" presName="hierChild3" presStyleCnt="0"/>
      <dgm:spPr/>
    </dgm:pt>
    <dgm:pt modelId="{36792208-7954-4ACE-9C73-BD037CE8A6C1}" type="pres">
      <dgm:prSet presAssocID="{64DDC328-EAAB-4520-9FA0-1B2042947847}" presName="Name25" presStyleLbl="parChTrans1D4" presStyleIdx="2" presStyleCnt="11"/>
      <dgm:spPr/>
    </dgm:pt>
    <dgm:pt modelId="{C49D85A9-D4BE-4686-989D-BAC814D1E637}" type="pres">
      <dgm:prSet presAssocID="{64DDC328-EAAB-4520-9FA0-1B2042947847}" presName="connTx" presStyleLbl="parChTrans1D4" presStyleIdx="2" presStyleCnt="11"/>
      <dgm:spPr/>
    </dgm:pt>
    <dgm:pt modelId="{3FAC988C-81B4-4D50-AA4B-ADB2848E26C8}" type="pres">
      <dgm:prSet presAssocID="{C38EA8B4-55C6-494E-9723-727E7C3BD07F}" presName="Name30" presStyleCnt="0"/>
      <dgm:spPr/>
    </dgm:pt>
    <dgm:pt modelId="{4A519D46-A725-4932-B507-E60A9B37863D}" type="pres">
      <dgm:prSet presAssocID="{C38EA8B4-55C6-494E-9723-727E7C3BD07F}" presName="level2Shape" presStyleLbl="node4" presStyleIdx="2" presStyleCnt="11" custScaleX="352231" custScaleY="79033"/>
      <dgm:spPr/>
    </dgm:pt>
    <dgm:pt modelId="{E495847C-6E5E-40F1-9BEC-4C1159B0867E}" type="pres">
      <dgm:prSet presAssocID="{C38EA8B4-55C6-494E-9723-727E7C3BD07F}" presName="hierChild3" presStyleCnt="0"/>
      <dgm:spPr/>
    </dgm:pt>
    <dgm:pt modelId="{0738FF94-2274-46E9-B108-947FF9C8689C}" type="pres">
      <dgm:prSet presAssocID="{65C1BD5C-CDC8-4111-B489-E395C9C4BA15}" presName="Name25" presStyleLbl="parChTrans1D4" presStyleIdx="3" presStyleCnt="11"/>
      <dgm:spPr/>
    </dgm:pt>
    <dgm:pt modelId="{F92229CE-827E-4B83-B1D6-69727D4221AF}" type="pres">
      <dgm:prSet presAssocID="{65C1BD5C-CDC8-4111-B489-E395C9C4BA15}" presName="connTx" presStyleLbl="parChTrans1D4" presStyleIdx="3" presStyleCnt="11"/>
      <dgm:spPr/>
    </dgm:pt>
    <dgm:pt modelId="{8DCB0736-6E6E-4C96-89EE-82D31A40B55A}" type="pres">
      <dgm:prSet presAssocID="{DABF0871-1C69-40D5-A552-318CDC8D6A1D}" presName="Name30" presStyleCnt="0"/>
      <dgm:spPr/>
    </dgm:pt>
    <dgm:pt modelId="{0C11E31C-A9DD-4424-AA61-84E1863943F3}" type="pres">
      <dgm:prSet presAssocID="{DABF0871-1C69-40D5-A552-318CDC8D6A1D}" presName="level2Shape" presStyleLbl="node4" presStyleIdx="3" presStyleCnt="11" custScaleX="352231"/>
      <dgm:spPr/>
    </dgm:pt>
    <dgm:pt modelId="{3C00FF70-03F1-4ABF-A3B8-6D39608AE206}" type="pres">
      <dgm:prSet presAssocID="{DABF0871-1C69-40D5-A552-318CDC8D6A1D}" presName="hierChild3" presStyleCnt="0"/>
      <dgm:spPr/>
    </dgm:pt>
    <dgm:pt modelId="{AC459446-5834-461B-AFE6-1C1C2D2632AD}" type="pres">
      <dgm:prSet presAssocID="{769BAE36-5582-421B-88F7-5676AFF49712}" presName="Name25" presStyleLbl="parChTrans1D4" presStyleIdx="4" presStyleCnt="11"/>
      <dgm:spPr/>
    </dgm:pt>
    <dgm:pt modelId="{1C4B270C-01D4-4222-8237-73EC6346815B}" type="pres">
      <dgm:prSet presAssocID="{769BAE36-5582-421B-88F7-5676AFF49712}" presName="connTx" presStyleLbl="parChTrans1D4" presStyleIdx="4" presStyleCnt="11"/>
      <dgm:spPr/>
    </dgm:pt>
    <dgm:pt modelId="{4796E109-C3EC-4F28-9D56-955B2B16B6A2}" type="pres">
      <dgm:prSet presAssocID="{5899D6A2-6DE6-4088-B7DB-0A1D8DBFFCBB}" presName="Name30" presStyleCnt="0"/>
      <dgm:spPr/>
    </dgm:pt>
    <dgm:pt modelId="{56136E3E-17CB-4C9C-945F-50812E0BFE31}" type="pres">
      <dgm:prSet presAssocID="{5899D6A2-6DE6-4088-B7DB-0A1D8DBFFCBB}" presName="level2Shape" presStyleLbl="node4" presStyleIdx="4" presStyleCnt="11" custScaleX="352231"/>
      <dgm:spPr/>
    </dgm:pt>
    <dgm:pt modelId="{193F5C01-E6EF-4ED7-93FF-1801FD5C027E}" type="pres">
      <dgm:prSet presAssocID="{5899D6A2-6DE6-4088-B7DB-0A1D8DBFFCBB}" presName="hierChild3" presStyleCnt="0"/>
      <dgm:spPr/>
    </dgm:pt>
    <dgm:pt modelId="{9856A66D-10DC-48E2-BBEF-85E7D86153A3}" type="pres">
      <dgm:prSet presAssocID="{A27EB1B2-1020-4395-AD70-E8DE82C1024E}" presName="Name25" presStyleLbl="parChTrans1D4" presStyleIdx="5" presStyleCnt="11"/>
      <dgm:spPr/>
    </dgm:pt>
    <dgm:pt modelId="{6EC9BFF4-4D76-477E-B088-135563288F3A}" type="pres">
      <dgm:prSet presAssocID="{A27EB1B2-1020-4395-AD70-E8DE82C1024E}" presName="connTx" presStyleLbl="parChTrans1D4" presStyleIdx="5" presStyleCnt="11"/>
      <dgm:spPr/>
    </dgm:pt>
    <dgm:pt modelId="{B23B5C17-A33D-4430-87B7-AE99582ADDAA}" type="pres">
      <dgm:prSet presAssocID="{F323FE69-F7A4-4CBD-81C9-C4EBB13F461E}" presName="Name30" presStyleCnt="0"/>
      <dgm:spPr/>
    </dgm:pt>
    <dgm:pt modelId="{C015B8C7-6C29-4057-8D33-16DB474769C0}" type="pres">
      <dgm:prSet presAssocID="{F323FE69-F7A4-4CBD-81C9-C4EBB13F461E}" presName="level2Shape" presStyleLbl="node4" presStyleIdx="5" presStyleCnt="11" custScaleX="352231"/>
      <dgm:spPr/>
    </dgm:pt>
    <dgm:pt modelId="{01395A44-3950-45A2-8980-ED6D06F18961}" type="pres">
      <dgm:prSet presAssocID="{F323FE69-F7A4-4CBD-81C9-C4EBB13F461E}" presName="hierChild3" presStyleCnt="0"/>
      <dgm:spPr/>
    </dgm:pt>
    <dgm:pt modelId="{4D6CA018-C599-463F-951D-09F8AD591229}" type="pres">
      <dgm:prSet presAssocID="{48EC0498-C2B4-4EC8-9B3E-615F87E4BD31}" presName="Name25" presStyleLbl="parChTrans1D3" presStyleIdx="3" presStyleCnt="6"/>
      <dgm:spPr/>
    </dgm:pt>
    <dgm:pt modelId="{7F613557-231C-4657-91FA-176A248ADB11}" type="pres">
      <dgm:prSet presAssocID="{48EC0498-C2B4-4EC8-9B3E-615F87E4BD31}" presName="connTx" presStyleLbl="parChTrans1D3" presStyleIdx="3" presStyleCnt="6"/>
      <dgm:spPr/>
    </dgm:pt>
    <dgm:pt modelId="{B90C4AEC-A34E-4654-AA11-09AA0EF29241}" type="pres">
      <dgm:prSet presAssocID="{84A4CC1B-47F3-4243-B516-8BC90C8C92B0}" presName="Name30" presStyleCnt="0"/>
      <dgm:spPr/>
    </dgm:pt>
    <dgm:pt modelId="{91AB29ED-38C6-4AE4-8F19-A35E9ECEB001}" type="pres">
      <dgm:prSet presAssocID="{84A4CC1B-47F3-4243-B516-8BC90C8C92B0}" presName="level2Shape" presStyleLbl="node3" presStyleIdx="3" presStyleCnt="6" custScaleX="252052" custScaleY="284521"/>
      <dgm:spPr/>
    </dgm:pt>
    <dgm:pt modelId="{98DA7C92-831C-4847-9957-648D6E42584C}" type="pres">
      <dgm:prSet presAssocID="{84A4CC1B-47F3-4243-B516-8BC90C8C92B0}" presName="hierChild3" presStyleCnt="0"/>
      <dgm:spPr/>
    </dgm:pt>
    <dgm:pt modelId="{89F743CC-632F-4A83-BBB2-2D29673E1140}" type="pres">
      <dgm:prSet presAssocID="{6CA0424E-D69F-44A5-87C9-8B2199BB7F90}" presName="Name25" presStyleLbl="parChTrans1D4" presStyleIdx="6" presStyleCnt="11"/>
      <dgm:spPr/>
    </dgm:pt>
    <dgm:pt modelId="{9157C3DF-8E6A-4131-8B96-985FB2F5E0E4}" type="pres">
      <dgm:prSet presAssocID="{6CA0424E-D69F-44A5-87C9-8B2199BB7F90}" presName="connTx" presStyleLbl="parChTrans1D4" presStyleIdx="6" presStyleCnt="11"/>
      <dgm:spPr/>
    </dgm:pt>
    <dgm:pt modelId="{305F1C63-9CB6-416D-B54F-C894909D30D1}" type="pres">
      <dgm:prSet presAssocID="{AE46D444-616F-48B7-8083-6DA3AA901C87}" presName="Name30" presStyleCnt="0"/>
      <dgm:spPr/>
    </dgm:pt>
    <dgm:pt modelId="{F50B5028-4549-4F3B-8A43-2C7DA95FF656}" type="pres">
      <dgm:prSet presAssocID="{AE46D444-616F-48B7-8083-6DA3AA901C87}" presName="level2Shape" presStyleLbl="node4" presStyleIdx="6" presStyleCnt="11" custScaleX="352231"/>
      <dgm:spPr/>
    </dgm:pt>
    <dgm:pt modelId="{1E90731C-9357-4B7E-8117-75012DA25F17}" type="pres">
      <dgm:prSet presAssocID="{AE46D444-616F-48B7-8083-6DA3AA901C87}" presName="hierChild3" presStyleCnt="0"/>
      <dgm:spPr/>
    </dgm:pt>
    <dgm:pt modelId="{4A567EBC-3839-433B-B0DE-A594B59A19B0}" type="pres">
      <dgm:prSet presAssocID="{0EAF6D9E-4F5D-4872-976D-62E8B9BB9FA7}" presName="Name25" presStyleLbl="parChTrans1D3" presStyleIdx="4" presStyleCnt="6"/>
      <dgm:spPr/>
    </dgm:pt>
    <dgm:pt modelId="{25BD4729-D173-482C-93F7-B3E671FAACF2}" type="pres">
      <dgm:prSet presAssocID="{0EAF6D9E-4F5D-4872-976D-62E8B9BB9FA7}" presName="connTx" presStyleLbl="parChTrans1D3" presStyleIdx="4" presStyleCnt="6"/>
      <dgm:spPr/>
    </dgm:pt>
    <dgm:pt modelId="{B76D8056-B09A-49B6-9F46-3857207C2B7F}" type="pres">
      <dgm:prSet presAssocID="{56C41105-5F08-43CB-948B-B03A37DA4F93}" presName="Name30" presStyleCnt="0"/>
      <dgm:spPr/>
    </dgm:pt>
    <dgm:pt modelId="{7E24C919-F597-47FE-95DD-D16F0B0761A2}" type="pres">
      <dgm:prSet presAssocID="{56C41105-5F08-43CB-948B-B03A37DA4F93}" presName="level2Shape" presStyleLbl="node3" presStyleIdx="4" presStyleCnt="6" custScaleX="252052" custScaleY="131191"/>
      <dgm:spPr/>
    </dgm:pt>
    <dgm:pt modelId="{91361662-9EEA-4393-8F9A-375448FF4919}" type="pres">
      <dgm:prSet presAssocID="{56C41105-5F08-43CB-948B-B03A37DA4F93}" presName="hierChild3" presStyleCnt="0"/>
      <dgm:spPr/>
    </dgm:pt>
    <dgm:pt modelId="{92C8FE8B-861E-4F71-9D8C-361BFDE952D8}" type="pres">
      <dgm:prSet presAssocID="{CC68B1EE-7A2B-4D88-B2A0-AACE59893222}" presName="Name25" presStyleLbl="parChTrans1D4" presStyleIdx="7" presStyleCnt="11"/>
      <dgm:spPr/>
    </dgm:pt>
    <dgm:pt modelId="{E2A4E2F4-1067-4F6E-AE13-422C9B452A56}" type="pres">
      <dgm:prSet presAssocID="{CC68B1EE-7A2B-4D88-B2A0-AACE59893222}" presName="connTx" presStyleLbl="parChTrans1D4" presStyleIdx="7" presStyleCnt="11"/>
      <dgm:spPr/>
    </dgm:pt>
    <dgm:pt modelId="{2651994D-F678-4DEA-A106-568036B5E817}" type="pres">
      <dgm:prSet presAssocID="{6B28F634-CE26-48DA-8436-3D4AD666C3A6}" presName="Name30" presStyleCnt="0"/>
      <dgm:spPr/>
    </dgm:pt>
    <dgm:pt modelId="{4057AA38-2D78-4378-A672-4A7082F8F8AD}" type="pres">
      <dgm:prSet presAssocID="{6B28F634-CE26-48DA-8436-3D4AD666C3A6}" presName="level2Shape" presStyleLbl="node4" presStyleIdx="7" presStyleCnt="11" custScaleX="352231" custScaleY="77058"/>
      <dgm:spPr/>
    </dgm:pt>
    <dgm:pt modelId="{BCE226DA-8001-408B-93F8-64EC315F5E9D}" type="pres">
      <dgm:prSet presAssocID="{6B28F634-CE26-48DA-8436-3D4AD666C3A6}" presName="hierChild3" presStyleCnt="0"/>
      <dgm:spPr/>
    </dgm:pt>
    <dgm:pt modelId="{F4EAEE33-9AFA-4666-8034-DED3D987B9C0}" type="pres">
      <dgm:prSet presAssocID="{D6D0D13C-CB5C-4C8D-B73F-A2212F30915B}" presName="Name25" presStyleLbl="parChTrans1D4" presStyleIdx="8" presStyleCnt="11"/>
      <dgm:spPr/>
    </dgm:pt>
    <dgm:pt modelId="{4DE34DD3-C316-4737-A434-752834B5C9B0}" type="pres">
      <dgm:prSet presAssocID="{D6D0D13C-CB5C-4C8D-B73F-A2212F30915B}" presName="connTx" presStyleLbl="parChTrans1D4" presStyleIdx="8" presStyleCnt="11"/>
      <dgm:spPr/>
    </dgm:pt>
    <dgm:pt modelId="{1F26761F-9414-405F-9795-6B6228050B43}" type="pres">
      <dgm:prSet presAssocID="{1120E8E1-CDCF-435B-A17E-BB986E0DFF56}" presName="Name30" presStyleCnt="0"/>
      <dgm:spPr/>
    </dgm:pt>
    <dgm:pt modelId="{6D4BC84A-39CF-4737-9573-53A27BF6922E}" type="pres">
      <dgm:prSet presAssocID="{1120E8E1-CDCF-435B-A17E-BB986E0DFF56}" presName="level2Shape" presStyleLbl="node4" presStyleIdx="8" presStyleCnt="11" custScaleX="352231" custScaleY="74216"/>
      <dgm:spPr/>
    </dgm:pt>
    <dgm:pt modelId="{17262AB5-E785-4077-AE60-82898BA051F2}" type="pres">
      <dgm:prSet presAssocID="{1120E8E1-CDCF-435B-A17E-BB986E0DFF56}" presName="hierChild3" presStyleCnt="0"/>
      <dgm:spPr/>
    </dgm:pt>
    <dgm:pt modelId="{C9E519C2-A6E3-4A1A-BC1F-59AA52834B99}" type="pres">
      <dgm:prSet presAssocID="{49A30EEA-3E70-4210-9333-7712EF8B1BB4}" presName="Name25" presStyleLbl="parChTrans1D3" presStyleIdx="5" presStyleCnt="6"/>
      <dgm:spPr/>
    </dgm:pt>
    <dgm:pt modelId="{23912AAD-A37E-4917-AE33-7B032C81BE08}" type="pres">
      <dgm:prSet presAssocID="{49A30EEA-3E70-4210-9333-7712EF8B1BB4}" presName="connTx" presStyleLbl="parChTrans1D3" presStyleIdx="5" presStyleCnt="6"/>
      <dgm:spPr/>
    </dgm:pt>
    <dgm:pt modelId="{1DE1E635-D126-46D2-AFF8-33DA9A8BB0C5}" type="pres">
      <dgm:prSet presAssocID="{30A25055-EAC1-4946-A0C3-25D821D6CD3B}" presName="Name30" presStyleCnt="0"/>
      <dgm:spPr/>
    </dgm:pt>
    <dgm:pt modelId="{86FF60E8-A340-4A45-8E6E-10855FB561C9}" type="pres">
      <dgm:prSet presAssocID="{30A25055-EAC1-4946-A0C3-25D821D6CD3B}" presName="level2Shape" presStyleLbl="node3" presStyleIdx="5" presStyleCnt="6" custScaleX="252052" custScaleY="131191"/>
      <dgm:spPr/>
    </dgm:pt>
    <dgm:pt modelId="{57A3A049-0DCA-45F8-AAF0-D7317EFAE9BB}" type="pres">
      <dgm:prSet presAssocID="{30A25055-EAC1-4946-A0C3-25D821D6CD3B}" presName="hierChild3" presStyleCnt="0"/>
      <dgm:spPr/>
    </dgm:pt>
    <dgm:pt modelId="{9F945C9A-2D07-4E1C-9C74-D527BDE651AA}" type="pres">
      <dgm:prSet presAssocID="{E3306585-F71C-48B7-A564-A3A9DA171AD8}" presName="Name25" presStyleLbl="parChTrans1D4" presStyleIdx="9" presStyleCnt="11"/>
      <dgm:spPr/>
    </dgm:pt>
    <dgm:pt modelId="{2C77FA9E-D4B7-4B98-BAC1-800231ED66FC}" type="pres">
      <dgm:prSet presAssocID="{E3306585-F71C-48B7-A564-A3A9DA171AD8}" presName="connTx" presStyleLbl="parChTrans1D4" presStyleIdx="9" presStyleCnt="11"/>
      <dgm:spPr/>
    </dgm:pt>
    <dgm:pt modelId="{78818418-9780-4922-9DBC-AF84E17D9B7C}" type="pres">
      <dgm:prSet presAssocID="{F79D406F-8F6E-4F85-BF87-96702D63A426}" presName="Name30" presStyleCnt="0"/>
      <dgm:spPr/>
    </dgm:pt>
    <dgm:pt modelId="{7D4FC013-FA27-4815-BD0E-B81F92AC21A9}" type="pres">
      <dgm:prSet presAssocID="{F79D406F-8F6E-4F85-BF87-96702D63A426}" presName="level2Shape" presStyleLbl="node4" presStyleIdx="9" presStyleCnt="11" custScaleX="352231" custScaleY="230882"/>
      <dgm:spPr/>
    </dgm:pt>
    <dgm:pt modelId="{8712743D-68BB-4270-B9CB-BDC921A4887F}" type="pres">
      <dgm:prSet presAssocID="{F79D406F-8F6E-4F85-BF87-96702D63A426}" presName="hierChild3" presStyleCnt="0"/>
      <dgm:spPr/>
    </dgm:pt>
    <dgm:pt modelId="{09333E3B-B960-4AE9-9FA8-641B6BF86800}" type="pres">
      <dgm:prSet presAssocID="{70AAAD8B-5EF7-4985-A3B0-CAF99D20151B}" presName="Name25" presStyleLbl="parChTrans1D4" presStyleIdx="10" presStyleCnt="11"/>
      <dgm:spPr/>
    </dgm:pt>
    <dgm:pt modelId="{810DF4E7-6F50-4CD2-969A-CEED85D615B5}" type="pres">
      <dgm:prSet presAssocID="{70AAAD8B-5EF7-4985-A3B0-CAF99D20151B}" presName="connTx" presStyleLbl="parChTrans1D4" presStyleIdx="10" presStyleCnt="11"/>
      <dgm:spPr/>
    </dgm:pt>
    <dgm:pt modelId="{6BE84C7E-AA43-46C6-BCAF-96ED1072B420}" type="pres">
      <dgm:prSet presAssocID="{26DC8367-23F4-4D2D-A589-F9EB0FE33AE2}" presName="Name30" presStyleCnt="0"/>
      <dgm:spPr/>
    </dgm:pt>
    <dgm:pt modelId="{A7DF9306-F652-4569-9951-C92DED3D340C}" type="pres">
      <dgm:prSet presAssocID="{26DC8367-23F4-4D2D-A589-F9EB0FE33AE2}" presName="level2Shape" presStyleLbl="node4" presStyleIdx="10" presStyleCnt="11" custScaleX="352231" custScaleY="154204"/>
      <dgm:spPr/>
    </dgm:pt>
    <dgm:pt modelId="{2F936852-254B-4882-8CBC-2FAE0661EA40}" type="pres">
      <dgm:prSet presAssocID="{26DC8367-23F4-4D2D-A589-F9EB0FE33AE2}" presName="hierChild3" presStyleCnt="0"/>
      <dgm:spPr/>
    </dgm:pt>
    <dgm:pt modelId="{B35A3072-4AB2-4DB1-AAE3-192485C8305A}" type="pres">
      <dgm:prSet presAssocID="{7A271259-4E45-4B79-887C-7D4E64C0F933}" presName="bgShapesFlow" presStyleCnt="0"/>
      <dgm:spPr/>
    </dgm:pt>
  </dgm:ptLst>
  <dgm:cxnLst>
    <dgm:cxn modelId="{C91C1800-2E55-4A56-9444-639AD14F1E59}" type="presOf" srcId="{6B10EBC1-0092-4D48-9678-5EB14A576C9F}" destId="{B0331E39-1CD6-49AB-B5E2-269F5DFAA6DD}" srcOrd="0" destOrd="0" presId="urn:microsoft.com/office/officeart/2005/8/layout/hierarchy5"/>
    <dgm:cxn modelId="{5C9A4B05-AB09-495A-B5BE-58B886D1F36E}" type="presOf" srcId="{C38EA8B4-55C6-494E-9723-727E7C3BD07F}" destId="{4A519D46-A725-4932-B507-E60A9B37863D}" srcOrd="0" destOrd="0" presId="urn:microsoft.com/office/officeart/2005/8/layout/hierarchy5"/>
    <dgm:cxn modelId="{A5CC3106-78E4-4E6F-9F74-59B80180DBC5}" type="presOf" srcId="{D6D0D13C-CB5C-4C8D-B73F-A2212F30915B}" destId="{F4EAEE33-9AFA-4666-8034-DED3D987B9C0}" srcOrd="0" destOrd="0" presId="urn:microsoft.com/office/officeart/2005/8/layout/hierarchy5"/>
    <dgm:cxn modelId="{D401AC08-5771-4E16-9316-84834B634E25}" type="presOf" srcId="{62447A8A-6A88-4FA9-9238-79F52BBA5662}" destId="{6DD8D82D-B989-43EB-9DCF-798303400F9D}" srcOrd="1" destOrd="0" presId="urn:microsoft.com/office/officeart/2005/8/layout/hierarchy5"/>
    <dgm:cxn modelId="{A3F0B208-5576-4A76-A8FF-13CDF0FA4659}" srcId="{7A05B783-2ED1-47B3-B998-A213525866B4}" destId="{56C41105-5F08-43CB-948B-B03A37DA4F93}" srcOrd="4" destOrd="0" parTransId="{0EAF6D9E-4F5D-4872-976D-62E8B9BB9FA7}" sibTransId="{A43BC999-3B04-44F1-B103-2ACDC096870D}"/>
    <dgm:cxn modelId="{11E0DF08-03B3-4FE6-A230-DE6BF7B664DE}" type="presOf" srcId="{6CA0424E-D69F-44A5-87C9-8B2199BB7F90}" destId="{89F743CC-632F-4A83-BBB2-2D29673E1140}" srcOrd="0" destOrd="0" presId="urn:microsoft.com/office/officeart/2005/8/layout/hierarchy5"/>
    <dgm:cxn modelId="{B050400F-4F9F-43D9-95FE-8F1C5CE8D610}" srcId="{7A05B783-2ED1-47B3-B998-A213525866B4}" destId="{84A4CC1B-47F3-4243-B516-8BC90C8C92B0}" srcOrd="3" destOrd="0" parTransId="{48EC0498-C2B4-4EC8-9B3E-615F87E4BD31}" sibTransId="{BE6635A9-A15D-4081-A770-1E84D9B11BBF}"/>
    <dgm:cxn modelId="{97134211-1BCA-4783-86FA-BAE59DA07308}" srcId="{84A4CC1B-47F3-4243-B516-8BC90C8C92B0}" destId="{AE46D444-616F-48B7-8083-6DA3AA901C87}" srcOrd="0" destOrd="0" parTransId="{6CA0424E-D69F-44A5-87C9-8B2199BB7F90}" sibTransId="{038DC399-A69E-4167-8424-68B0BB8659FE}"/>
    <dgm:cxn modelId="{F0FAFD13-151E-456A-8728-8137D60068AB}" srcId="{7A05B783-2ED1-47B3-B998-A213525866B4}" destId="{30A25055-EAC1-4946-A0C3-25D821D6CD3B}" srcOrd="5" destOrd="0" parTransId="{49A30EEA-3E70-4210-9333-7712EF8B1BB4}" sibTransId="{3094D37D-41B1-4CC7-B246-8DF1E08B9971}"/>
    <dgm:cxn modelId="{8887A21D-AFD3-4EE9-96F3-6A9C1E4B28CD}" type="presOf" srcId="{49A30EEA-3E70-4210-9333-7712EF8B1BB4}" destId="{23912AAD-A37E-4917-AE33-7B032C81BE08}" srcOrd="1" destOrd="0" presId="urn:microsoft.com/office/officeart/2005/8/layout/hierarchy5"/>
    <dgm:cxn modelId="{94BD7B1E-EEA6-48EA-9F74-261A2FF2CA90}" type="presOf" srcId="{6FE35D56-D250-4E81-B576-2060816CE0CF}" destId="{F9F21488-9747-4852-AF3E-E35A9BDF8358}" srcOrd="0" destOrd="0" presId="urn:microsoft.com/office/officeart/2005/8/layout/hierarchy5"/>
    <dgm:cxn modelId="{AC12C824-C15F-4BEA-B97F-A92B487C8A33}" srcId="{7A271259-4E45-4B79-887C-7D4E64C0F933}" destId="{9F8C53F8-86C3-4C2C-B5FD-0CE1241DF9B8}" srcOrd="0" destOrd="0" parTransId="{9B5F8529-7551-4317-8895-38DFDCD163AE}" sibTransId="{73197287-047E-4949-9C97-8CC705D0F3BA}"/>
    <dgm:cxn modelId="{8F6EEA2B-AE8A-4E4E-869C-7AF14243C93B}" type="presOf" srcId="{84A4CC1B-47F3-4243-B516-8BC90C8C92B0}" destId="{91AB29ED-38C6-4AE4-8F19-A35E9ECEB001}" srcOrd="0" destOrd="0" presId="urn:microsoft.com/office/officeart/2005/8/layout/hierarchy5"/>
    <dgm:cxn modelId="{686DDA30-A991-46EE-B6C3-959921DFC01D}" type="presOf" srcId="{95810646-DA81-4702-AA70-A688CF205021}" destId="{F27A9CA7-334B-45A9-91A5-91A78242CAAE}" srcOrd="0" destOrd="0" presId="urn:microsoft.com/office/officeart/2005/8/layout/hierarchy5"/>
    <dgm:cxn modelId="{C77E5331-B2FC-4DA6-AA63-9792E3F9808B}" type="presOf" srcId="{62447A8A-6A88-4FA9-9238-79F52BBA5662}" destId="{4F5C5BB7-3A5A-4AB8-9FF9-32979172338A}" srcOrd="0" destOrd="0" presId="urn:microsoft.com/office/officeart/2005/8/layout/hierarchy5"/>
    <dgm:cxn modelId="{DB69FA31-7393-41FE-AD2A-33B8BA1EC043}" type="presOf" srcId="{26DC8367-23F4-4D2D-A589-F9EB0FE33AE2}" destId="{A7DF9306-F652-4569-9951-C92DED3D340C}" srcOrd="0" destOrd="0" presId="urn:microsoft.com/office/officeart/2005/8/layout/hierarchy5"/>
    <dgm:cxn modelId="{0E92AC38-F32B-44FD-B6AA-BB98D3AB22D0}" type="presOf" srcId="{CE58AF6F-3DE2-4C0B-9CAA-B0E485AA56B8}" destId="{DDB3C6C5-AA1A-4CF0-B88F-4C882EFC92C6}" srcOrd="1" destOrd="0" presId="urn:microsoft.com/office/officeart/2005/8/layout/hierarchy5"/>
    <dgm:cxn modelId="{BC06313B-8A0C-4BEA-BBA7-D5E7EC234D3D}" type="presOf" srcId="{0EAF6D9E-4F5D-4872-976D-62E8B9BB9FA7}" destId="{25BD4729-D173-482C-93F7-B3E671FAACF2}" srcOrd="1" destOrd="0" presId="urn:microsoft.com/office/officeart/2005/8/layout/hierarchy5"/>
    <dgm:cxn modelId="{A20FFF3B-F508-46D6-98AB-739C261CFA8E}" type="presOf" srcId="{9F8C53F8-86C3-4C2C-B5FD-0CE1241DF9B8}" destId="{24047B6A-C38F-47DE-B914-AF3216E019EE}" srcOrd="0" destOrd="0" presId="urn:microsoft.com/office/officeart/2005/8/layout/hierarchy5"/>
    <dgm:cxn modelId="{2C12323F-2CBD-4C4E-A983-1105A7B2C7F7}" srcId="{6FE35D56-D250-4E81-B576-2060816CE0CF}" destId="{DABF0871-1C69-40D5-A552-318CDC8D6A1D}" srcOrd="1" destOrd="0" parTransId="{65C1BD5C-CDC8-4111-B489-E395C9C4BA15}" sibTransId="{F6CBA6B9-7FCE-49BE-9BBD-39CC6CE6499C}"/>
    <dgm:cxn modelId="{57972B40-45E8-4772-AFE5-08C2104116DF}" type="presOf" srcId="{2173C964-AEC3-4DCE-8847-BECEFA976371}" destId="{7783C95D-1527-4B3D-A6AE-65CB9A113397}" srcOrd="0" destOrd="0" presId="urn:microsoft.com/office/officeart/2005/8/layout/hierarchy5"/>
    <dgm:cxn modelId="{94721D41-EC8E-42AF-AF2D-81B3387D5280}" type="presOf" srcId="{65C1BD5C-CDC8-4111-B489-E395C9C4BA15}" destId="{0738FF94-2274-46E9-B108-947FF9C8689C}" srcOrd="0" destOrd="0" presId="urn:microsoft.com/office/officeart/2005/8/layout/hierarchy5"/>
    <dgm:cxn modelId="{8537CC61-9CCC-4D7A-8C37-447CD9FDB898}" type="presOf" srcId="{CC68B1EE-7A2B-4D88-B2A0-AACE59893222}" destId="{92C8FE8B-861E-4F71-9D8C-361BFDE952D8}" srcOrd="0" destOrd="0" presId="urn:microsoft.com/office/officeart/2005/8/layout/hierarchy5"/>
    <dgm:cxn modelId="{95F62A42-FEFC-46E6-846B-9F9BD59A32EC}" type="presOf" srcId="{E3306585-F71C-48B7-A564-A3A9DA171AD8}" destId="{2C77FA9E-D4B7-4B98-BAC1-800231ED66FC}" srcOrd="1" destOrd="0" presId="urn:microsoft.com/office/officeart/2005/8/layout/hierarchy5"/>
    <dgm:cxn modelId="{AD618A42-81F2-4B44-9934-54FAD726A068}" type="presOf" srcId="{6B28F634-CE26-48DA-8436-3D4AD666C3A6}" destId="{4057AA38-2D78-4378-A672-4A7082F8F8AD}" srcOrd="0" destOrd="0" presId="urn:microsoft.com/office/officeart/2005/8/layout/hierarchy5"/>
    <dgm:cxn modelId="{7B86AA62-4B0F-4152-B168-6FCF4E31B60F}" srcId="{2A136C0D-5C5A-4996-9684-79FD38C976CA}" destId="{5DAE2F1B-8169-4359-AF6C-E741CACE4247}" srcOrd="1" destOrd="0" parTransId="{B8B78A33-D004-4E2F-B4BA-3991D4AE43E9}" sibTransId="{E0CABC12-5ED9-46B1-BF97-9DC2A46CF4AE}"/>
    <dgm:cxn modelId="{31A7EC62-5DF3-41E7-9B9A-700571010C86}" type="presOf" srcId="{5899D6A2-6DE6-4088-B7DB-0A1D8DBFFCBB}" destId="{56136E3E-17CB-4C9C-945F-50812E0BFE31}" srcOrd="0" destOrd="0" presId="urn:microsoft.com/office/officeart/2005/8/layout/hierarchy5"/>
    <dgm:cxn modelId="{0FF37D43-17F1-489B-923A-B4FF4FE10851}" type="presOf" srcId="{64DDC328-EAAB-4520-9FA0-1B2042947847}" destId="{36792208-7954-4ACE-9C73-BD037CE8A6C1}" srcOrd="0" destOrd="0" presId="urn:microsoft.com/office/officeart/2005/8/layout/hierarchy5"/>
    <dgm:cxn modelId="{8EB88764-BAEF-41FC-B01B-9D306FD6FFC6}" type="presOf" srcId="{48EC0498-C2B4-4EC8-9B3E-615F87E4BD31}" destId="{7F613557-231C-4657-91FA-176A248ADB11}" srcOrd="1" destOrd="0" presId="urn:microsoft.com/office/officeart/2005/8/layout/hierarchy5"/>
    <dgm:cxn modelId="{D4635665-A1A8-4F3F-8E3A-26EDC80555ED}" type="presOf" srcId="{F79D406F-8F6E-4F85-BF87-96702D63A426}" destId="{7D4FC013-FA27-4815-BD0E-B81F92AC21A9}" srcOrd="0" destOrd="0" presId="urn:microsoft.com/office/officeart/2005/8/layout/hierarchy5"/>
    <dgm:cxn modelId="{CB33054A-F1A8-4290-B53A-7F603AFE1A90}" type="presOf" srcId="{65C1BD5C-CDC8-4111-B489-E395C9C4BA15}" destId="{F92229CE-827E-4B83-B1D6-69727D4221AF}" srcOrd="1" destOrd="0" presId="urn:microsoft.com/office/officeart/2005/8/layout/hierarchy5"/>
    <dgm:cxn modelId="{4F93756D-5CDD-4CEA-B084-178960029798}" type="presOf" srcId="{D6D0D13C-CB5C-4C8D-B73F-A2212F30915B}" destId="{4DE34DD3-C316-4737-A434-752834B5C9B0}" srcOrd="1" destOrd="0" presId="urn:microsoft.com/office/officeart/2005/8/layout/hierarchy5"/>
    <dgm:cxn modelId="{7DF6D36D-B862-4FC8-B04B-CC52CFF39E8F}" srcId="{7A05B783-2ED1-47B3-B998-A213525866B4}" destId="{2A136C0D-5C5A-4996-9684-79FD38C976CA}" srcOrd="0" destOrd="0" parTransId="{CE58AF6F-3DE2-4C0B-9CAA-B0E485AA56B8}" sibTransId="{4D0666D6-048C-4DA4-959B-886D0DFF8616}"/>
    <dgm:cxn modelId="{7D2CBD6E-7E9F-4F57-AB25-BD5D1E445ADF}" type="presOf" srcId="{F323FE69-F7A4-4CBD-81C9-C4EBB13F461E}" destId="{C015B8C7-6C29-4057-8D33-16DB474769C0}" srcOrd="0" destOrd="0" presId="urn:microsoft.com/office/officeart/2005/8/layout/hierarchy5"/>
    <dgm:cxn modelId="{6405E36E-F6DB-485C-BC28-6CB1983CDA4A}" srcId="{56C41105-5F08-43CB-948B-B03A37DA4F93}" destId="{6B28F634-CE26-48DA-8436-3D4AD666C3A6}" srcOrd="0" destOrd="0" parTransId="{CC68B1EE-7A2B-4D88-B2A0-AACE59893222}" sibTransId="{B5CC86C4-6894-4CA2-8CB8-A6DD50D4850D}"/>
    <dgm:cxn modelId="{03833B6F-E735-4EBE-B7F2-1AC7E52F1BEB}" type="presOf" srcId="{30A25055-EAC1-4946-A0C3-25D821D6CD3B}" destId="{86FF60E8-A340-4A45-8E6E-10855FB561C9}" srcOrd="0" destOrd="0" presId="urn:microsoft.com/office/officeart/2005/8/layout/hierarchy5"/>
    <dgm:cxn modelId="{665DDC6F-15FD-4EA1-B2FC-840B4DB72429}" type="presOf" srcId="{49A30EEA-3E70-4210-9333-7712EF8B1BB4}" destId="{C9E519C2-A6E3-4A1A-BC1F-59AA52834B99}" srcOrd="0" destOrd="0" presId="urn:microsoft.com/office/officeart/2005/8/layout/hierarchy5"/>
    <dgm:cxn modelId="{05A52472-01B5-4B79-B9C9-B276F8A167EB}" type="presOf" srcId="{AE46D444-616F-48B7-8083-6DA3AA901C87}" destId="{F50B5028-4549-4F3B-8A43-2C7DA95FF656}" srcOrd="0" destOrd="0" presId="urn:microsoft.com/office/officeart/2005/8/layout/hierarchy5"/>
    <dgm:cxn modelId="{34B63073-8208-47C6-B7CC-D364D11691A9}" type="presOf" srcId="{B8B78A33-D004-4E2F-B4BA-3991D4AE43E9}" destId="{BF8E140F-9BE4-4DD6-92BD-6D1428B8D08C}" srcOrd="1" destOrd="0" presId="urn:microsoft.com/office/officeart/2005/8/layout/hierarchy5"/>
    <dgm:cxn modelId="{00BFC153-AE0A-4C07-B962-3E420CF655F6}" type="presOf" srcId="{2173C964-AEC3-4DCE-8847-BECEFA976371}" destId="{53384D90-13B7-41C6-B96B-50DA27BAFEE7}" srcOrd="1" destOrd="0" presId="urn:microsoft.com/office/officeart/2005/8/layout/hierarchy5"/>
    <dgm:cxn modelId="{CAE48456-E091-4E41-BC42-77D8BFEBC90D}" type="presOf" srcId="{2A136C0D-5C5A-4996-9684-79FD38C976CA}" destId="{A41FE352-BA3E-4470-A347-2341A57F5459}" srcOrd="0" destOrd="0" presId="urn:microsoft.com/office/officeart/2005/8/layout/hierarchy5"/>
    <dgm:cxn modelId="{6D646C59-8946-4E04-9357-F8631DF54326}" type="presOf" srcId="{A308EADB-B968-4FFC-A800-A5DFE20688A2}" destId="{D9A8E45D-48F0-44A8-AC53-79E34A88F2CE}" srcOrd="0" destOrd="0" presId="urn:microsoft.com/office/officeart/2005/8/layout/hierarchy5"/>
    <dgm:cxn modelId="{A0DA227A-61A9-470A-A2A2-62A3178A130B}" type="presOf" srcId="{B8B78A33-D004-4E2F-B4BA-3991D4AE43E9}" destId="{2CCAFB6A-73CF-45B0-A8A0-06E34E071E4E}" srcOrd="0" destOrd="0" presId="urn:microsoft.com/office/officeart/2005/8/layout/hierarchy5"/>
    <dgm:cxn modelId="{C742297A-E77D-4A71-92E4-10D5926D4A6F}" type="presOf" srcId="{A27EB1B2-1020-4395-AD70-E8DE82C1024E}" destId="{6EC9BFF4-4D76-477E-B088-135563288F3A}" srcOrd="1" destOrd="0" presId="urn:microsoft.com/office/officeart/2005/8/layout/hierarchy5"/>
    <dgm:cxn modelId="{9AAB765A-13F8-4083-8559-64BF92641696}" type="presOf" srcId="{A27EB1B2-1020-4395-AD70-E8DE82C1024E}" destId="{9856A66D-10DC-48E2-BBEF-85E7D86153A3}" srcOrd="0" destOrd="0" presId="urn:microsoft.com/office/officeart/2005/8/layout/hierarchy5"/>
    <dgm:cxn modelId="{8A815B80-558B-4F0C-866C-12F3B1413FCE}" srcId="{30A25055-EAC1-4946-A0C3-25D821D6CD3B}" destId="{F79D406F-8F6E-4F85-BF87-96702D63A426}" srcOrd="0" destOrd="0" parTransId="{E3306585-F71C-48B7-A564-A3A9DA171AD8}" sibTransId="{AE90321A-A31E-418A-84F9-D6A90CE1F477}"/>
    <dgm:cxn modelId="{B46ED782-C4FA-4E14-A02E-BD901309CF07}" type="presOf" srcId="{769BAE36-5582-421B-88F7-5676AFF49712}" destId="{1C4B270C-01D4-4222-8237-73EC6346815B}" srcOrd="1" destOrd="0" presId="urn:microsoft.com/office/officeart/2005/8/layout/hierarchy5"/>
    <dgm:cxn modelId="{19C8DB82-4501-4D40-A981-117C992142F6}" srcId="{9F8C53F8-86C3-4C2C-B5FD-0CE1241DF9B8}" destId="{7A05B783-2ED1-47B3-B998-A213525866B4}" srcOrd="0" destOrd="0" parTransId="{6B10EBC1-0092-4D48-9678-5EB14A576C9F}" sibTransId="{616FD6A9-C8FE-4CEA-80BA-D584F71BBB13}"/>
    <dgm:cxn modelId="{AD4A198B-86E8-4E57-A7A5-2990778198CA}" type="presOf" srcId="{5DAE2F1B-8169-4359-AF6C-E741CACE4247}" destId="{EE1473A9-F64F-43BF-8267-E3F4342FA978}" srcOrd="0" destOrd="0" presId="urn:microsoft.com/office/officeart/2005/8/layout/hierarchy5"/>
    <dgm:cxn modelId="{731AAA91-B3CC-4489-ABF4-AF90555A9B1E}" type="presOf" srcId="{64DDC328-EAAB-4520-9FA0-1B2042947847}" destId="{C49D85A9-D4BE-4686-989D-BAC814D1E637}" srcOrd="1" destOrd="0" presId="urn:microsoft.com/office/officeart/2005/8/layout/hierarchy5"/>
    <dgm:cxn modelId="{D95B8998-EA31-49F1-A1E2-E795F1BEB3E6}" type="presOf" srcId="{48EC0498-C2B4-4EC8-9B3E-615F87E4BD31}" destId="{4D6CA018-C599-463F-951D-09F8AD591229}" srcOrd="0" destOrd="0" presId="urn:microsoft.com/office/officeart/2005/8/layout/hierarchy5"/>
    <dgm:cxn modelId="{737851A3-C110-4FCC-9FFA-D3D0FCC66FDF}" type="presOf" srcId="{0EAF6D9E-4F5D-4872-976D-62E8B9BB9FA7}" destId="{4A567EBC-3839-433B-B0DE-A594B59A19B0}" srcOrd="0" destOrd="0" presId="urn:microsoft.com/office/officeart/2005/8/layout/hierarchy5"/>
    <dgm:cxn modelId="{990328A8-B002-4921-AA0F-76862C8D1E77}" type="presOf" srcId="{7A05B783-2ED1-47B3-B998-A213525866B4}" destId="{D96E137A-73DC-4C9E-ACFF-8B87A754E886}" srcOrd="0" destOrd="0" presId="urn:microsoft.com/office/officeart/2005/8/layout/hierarchy5"/>
    <dgm:cxn modelId="{14B45EAD-F348-4EC4-AD4D-33DC1A71701F}" srcId="{7A05B783-2ED1-47B3-B998-A213525866B4}" destId="{3B51E818-A873-4550-9FB4-CBB1E2EBE007}" srcOrd="1" destOrd="0" parTransId="{2173C964-AEC3-4DCE-8847-BECEFA976371}" sibTransId="{4CB78A11-F666-42E6-BB36-A6DCF16EBE51}"/>
    <dgm:cxn modelId="{7E90BCAE-E91F-4886-B0CA-9ADE45FEFCCA}" type="presOf" srcId="{769BAE36-5582-421B-88F7-5676AFF49712}" destId="{AC459446-5834-461B-AFE6-1C1C2D2632AD}" srcOrd="0" destOrd="0" presId="urn:microsoft.com/office/officeart/2005/8/layout/hierarchy5"/>
    <dgm:cxn modelId="{7A4238B4-577E-43D5-8775-11CDB693367B}" srcId="{7A05B783-2ED1-47B3-B998-A213525866B4}" destId="{6FE35D56-D250-4E81-B576-2060816CE0CF}" srcOrd="2" destOrd="0" parTransId="{62447A8A-6A88-4FA9-9238-79F52BBA5662}" sibTransId="{76B567A5-91AE-419A-9D2F-D260F0E38A4E}"/>
    <dgm:cxn modelId="{F30654B7-D475-462C-B657-9E9B265F108F}" type="presOf" srcId="{7A271259-4E45-4B79-887C-7D4E64C0F933}" destId="{5F254623-E408-4FCE-AA8D-3EBEA5D0497E}" srcOrd="0" destOrd="0" presId="urn:microsoft.com/office/officeart/2005/8/layout/hierarchy5"/>
    <dgm:cxn modelId="{EB8245B8-CC23-450C-8050-97711C07DAE3}" type="presOf" srcId="{CE58AF6F-3DE2-4C0B-9CAA-B0E485AA56B8}" destId="{F6634B17-2CCA-4B4F-A746-A1914788717C}" srcOrd="0" destOrd="0" presId="urn:microsoft.com/office/officeart/2005/8/layout/hierarchy5"/>
    <dgm:cxn modelId="{EDDA0AB9-7413-4860-B3DD-A2D66506C257}" type="presOf" srcId="{6B10EBC1-0092-4D48-9678-5EB14A576C9F}" destId="{19C8103F-B0B7-4278-A8B3-043E1B110C20}" srcOrd="1" destOrd="0" presId="urn:microsoft.com/office/officeart/2005/8/layout/hierarchy5"/>
    <dgm:cxn modelId="{705436BD-4CA3-4216-A0AD-57D531D3B48B}" srcId="{30A25055-EAC1-4946-A0C3-25D821D6CD3B}" destId="{26DC8367-23F4-4D2D-A589-F9EB0FE33AE2}" srcOrd="1" destOrd="0" parTransId="{70AAAD8B-5EF7-4985-A3B0-CAF99D20151B}" sibTransId="{E7F8E439-F577-4617-AD7E-D4151B2FDD96}"/>
    <dgm:cxn modelId="{0FD8DBBF-669D-406E-9791-C8C1DAAB8E33}" type="presOf" srcId="{70AAAD8B-5EF7-4985-A3B0-CAF99D20151B}" destId="{810DF4E7-6F50-4CD2-969A-CEED85D615B5}" srcOrd="1" destOrd="0" presId="urn:microsoft.com/office/officeart/2005/8/layout/hierarchy5"/>
    <dgm:cxn modelId="{DFFA44C2-48F0-46BB-8583-44AEDF82E9C1}" type="presOf" srcId="{1120E8E1-CDCF-435B-A17E-BB986E0DFF56}" destId="{6D4BC84A-39CF-4737-9573-53A27BF6922E}" srcOrd="0" destOrd="0" presId="urn:microsoft.com/office/officeart/2005/8/layout/hierarchy5"/>
    <dgm:cxn modelId="{5340A2C3-3E41-4820-A10C-BCDF843EF4A8}" type="presOf" srcId="{DABF0871-1C69-40D5-A552-318CDC8D6A1D}" destId="{0C11E31C-A9DD-4424-AA61-84E1863943F3}" srcOrd="0" destOrd="0" presId="urn:microsoft.com/office/officeart/2005/8/layout/hierarchy5"/>
    <dgm:cxn modelId="{473186C8-EEFE-4B86-896D-FDD4159B1E63}" type="presOf" srcId="{E3306585-F71C-48B7-A564-A3A9DA171AD8}" destId="{9F945C9A-2D07-4E1C-9C74-D527BDE651AA}" srcOrd="0" destOrd="0" presId="urn:microsoft.com/office/officeart/2005/8/layout/hierarchy5"/>
    <dgm:cxn modelId="{0FD407CC-DF40-45C4-B879-4D6BC8E7AA35}" type="presOf" srcId="{3B51E818-A873-4550-9FB4-CBB1E2EBE007}" destId="{6BD033C8-3E29-4376-9193-8CC5024D3FC2}" srcOrd="0" destOrd="0" presId="urn:microsoft.com/office/officeart/2005/8/layout/hierarchy5"/>
    <dgm:cxn modelId="{267BAECC-8485-4801-A205-D732BA7CF2C8}" type="presOf" srcId="{6CA0424E-D69F-44A5-87C9-8B2199BB7F90}" destId="{9157C3DF-8E6A-4131-8B96-985FB2F5E0E4}" srcOrd="1" destOrd="0" presId="urn:microsoft.com/office/officeart/2005/8/layout/hierarchy5"/>
    <dgm:cxn modelId="{19C67DD6-C9A9-4ABD-980C-185CB4391847}" type="presOf" srcId="{56C41105-5F08-43CB-948B-B03A37DA4F93}" destId="{7E24C919-F597-47FE-95DD-D16F0B0761A2}" srcOrd="0" destOrd="0" presId="urn:microsoft.com/office/officeart/2005/8/layout/hierarchy5"/>
    <dgm:cxn modelId="{BC2D87D6-B49E-4014-9115-35BCE0A5C6B9}" type="presOf" srcId="{95810646-DA81-4702-AA70-A688CF205021}" destId="{4757454E-FDA0-4E8E-BA50-C4EC1CB9CB38}" srcOrd="1" destOrd="0" presId="urn:microsoft.com/office/officeart/2005/8/layout/hierarchy5"/>
    <dgm:cxn modelId="{D0BCDADD-83BA-4AFC-AAD7-D9E2111F1BA9}" type="presOf" srcId="{CC68B1EE-7A2B-4D88-B2A0-AACE59893222}" destId="{E2A4E2F4-1067-4F6E-AE13-422C9B452A56}" srcOrd="1" destOrd="0" presId="urn:microsoft.com/office/officeart/2005/8/layout/hierarchy5"/>
    <dgm:cxn modelId="{326CA2DE-1521-4D86-8D11-D0C0299EA8CF}" srcId="{6FE35D56-D250-4E81-B576-2060816CE0CF}" destId="{5899D6A2-6DE6-4088-B7DB-0A1D8DBFFCBB}" srcOrd="2" destOrd="0" parTransId="{769BAE36-5582-421B-88F7-5676AFF49712}" sibTransId="{63E0FF95-3B67-45A1-A8EE-DFA34ACA6424}"/>
    <dgm:cxn modelId="{B04F20E2-476A-44F8-A5AF-60567CA8C1FD}" srcId="{2A136C0D-5C5A-4996-9684-79FD38C976CA}" destId="{A308EADB-B968-4FFC-A800-A5DFE20688A2}" srcOrd="0" destOrd="0" parTransId="{95810646-DA81-4702-AA70-A688CF205021}" sibTransId="{60613624-F6F2-4C0E-A736-4507D4ED5893}"/>
    <dgm:cxn modelId="{403DE6E3-9D7E-404C-A015-25213871779A}" type="presOf" srcId="{70AAAD8B-5EF7-4985-A3B0-CAF99D20151B}" destId="{09333E3B-B960-4AE9-9FA8-641B6BF86800}" srcOrd="0" destOrd="0" presId="urn:microsoft.com/office/officeart/2005/8/layout/hierarchy5"/>
    <dgm:cxn modelId="{69E99EEE-370F-48C8-A3D2-9BEC6BE3CAFC}" srcId="{56C41105-5F08-43CB-948B-B03A37DA4F93}" destId="{1120E8E1-CDCF-435B-A17E-BB986E0DFF56}" srcOrd="1" destOrd="0" parTransId="{D6D0D13C-CB5C-4C8D-B73F-A2212F30915B}" sibTransId="{D9580F58-3F4E-4D79-B410-A91ACC63EC5E}"/>
    <dgm:cxn modelId="{DD1CA5F4-6229-486B-8849-4E00E90BAD80}" srcId="{6FE35D56-D250-4E81-B576-2060816CE0CF}" destId="{F323FE69-F7A4-4CBD-81C9-C4EBB13F461E}" srcOrd="3" destOrd="0" parTransId="{A27EB1B2-1020-4395-AD70-E8DE82C1024E}" sibTransId="{5CA0C508-62C7-4A8D-B289-586369D658C0}"/>
    <dgm:cxn modelId="{7F9860F7-328E-4129-B2B7-B5123372E192}" srcId="{6FE35D56-D250-4E81-B576-2060816CE0CF}" destId="{C38EA8B4-55C6-494E-9723-727E7C3BD07F}" srcOrd="0" destOrd="0" parTransId="{64DDC328-EAAB-4520-9FA0-1B2042947847}" sibTransId="{5285C6F3-0C1E-4FBC-85BD-231E30B6FB79}"/>
    <dgm:cxn modelId="{D0F443AD-ED58-4B80-BFDC-EC2C7B0DB037}" type="presParOf" srcId="{5F254623-E408-4FCE-AA8D-3EBEA5D0497E}" destId="{D4DF1E60-A527-41F3-9509-D5F1635F36AA}" srcOrd="0" destOrd="0" presId="urn:microsoft.com/office/officeart/2005/8/layout/hierarchy5"/>
    <dgm:cxn modelId="{219D8EFE-6EB6-4B02-933E-EF090B8D66B5}" type="presParOf" srcId="{D4DF1E60-A527-41F3-9509-D5F1635F36AA}" destId="{0172C5F3-2F63-428A-A433-8FAC6F817B34}" srcOrd="0" destOrd="0" presId="urn:microsoft.com/office/officeart/2005/8/layout/hierarchy5"/>
    <dgm:cxn modelId="{25566B1A-B696-4713-A87D-AC9728BFA838}" type="presParOf" srcId="{0172C5F3-2F63-428A-A433-8FAC6F817B34}" destId="{B1544F35-34DE-4D91-BF9D-2A06B542216E}" srcOrd="0" destOrd="0" presId="urn:microsoft.com/office/officeart/2005/8/layout/hierarchy5"/>
    <dgm:cxn modelId="{9FD9190F-1F43-4FA3-A1EA-DA51263AEE07}" type="presParOf" srcId="{B1544F35-34DE-4D91-BF9D-2A06B542216E}" destId="{24047B6A-C38F-47DE-B914-AF3216E019EE}" srcOrd="0" destOrd="0" presId="urn:microsoft.com/office/officeart/2005/8/layout/hierarchy5"/>
    <dgm:cxn modelId="{B29327A3-2D27-4C1B-858B-CC02739A7411}" type="presParOf" srcId="{B1544F35-34DE-4D91-BF9D-2A06B542216E}" destId="{80AF9989-D551-4D92-8AB6-B24EFA01B3BD}" srcOrd="1" destOrd="0" presId="urn:microsoft.com/office/officeart/2005/8/layout/hierarchy5"/>
    <dgm:cxn modelId="{5A71A205-1DE4-423A-A966-1216B803D334}" type="presParOf" srcId="{80AF9989-D551-4D92-8AB6-B24EFA01B3BD}" destId="{B0331E39-1CD6-49AB-B5E2-269F5DFAA6DD}" srcOrd="0" destOrd="0" presId="urn:microsoft.com/office/officeart/2005/8/layout/hierarchy5"/>
    <dgm:cxn modelId="{F1569B1F-ED28-4FF1-B8EF-510E8A47D4D3}" type="presParOf" srcId="{B0331E39-1CD6-49AB-B5E2-269F5DFAA6DD}" destId="{19C8103F-B0B7-4278-A8B3-043E1B110C20}" srcOrd="0" destOrd="0" presId="urn:microsoft.com/office/officeart/2005/8/layout/hierarchy5"/>
    <dgm:cxn modelId="{198D7E12-D7BA-43D0-8743-FE5DEDD58A1F}" type="presParOf" srcId="{80AF9989-D551-4D92-8AB6-B24EFA01B3BD}" destId="{A7F30F3B-6829-43EC-B38D-16AC5C662330}" srcOrd="1" destOrd="0" presId="urn:microsoft.com/office/officeart/2005/8/layout/hierarchy5"/>
    <dgm:cxn modelId="{2735E3D3-2A3C-40AA-9100-AF064AB8AE14}" type="presParOf" srcId="{A7F30F3B-6829-43EC-B38D-16AC5C662330}" destId="{D96E137A-73DC-4C9E-ACFF-8B87A754E886}" srcOrd="0" destOrd="0" presId="urn:microsoft.com/office/officeart/2005/8/layout/hierarchy5"/>
    <dgm:cxn modelId="{E95AD892-C89A-4403-80E9-93DFC110D35D}" type="presParOf" srcId="{A7F30F3B-6829-43EC-B38D-16AC5C662330}" destId="{19DD2816-5D93-4EFC-90A5-F64D68A1C426}" srcOrd="1" destOrd="0" presId="urn:microsoft.com/office/officeart/2005/8/layout/hierarchy5"/>
    <dgm:cxn modelId="{A5F919AB-3D93-4468-A920-55F384FAAABF}" type="presParOf" srcId="{19DD2816-5D93-4EFC-90A5-F64D68A1C426}" destId="{F6634B17-2CCA-4B4F-A746-A1914788717C}" srcOrd="0" destOrd="0" presId="urn:microsoft.com/office/officeart/2005/8/layout/hierarchy5"/>
    <dgm:cxn modelId="{6FFF6D75-C896-490A-8876-ECBCF9CD43C8}" type="presParOf" srcId="{F6634B17-2CCA-4B4F-A746-A1914788717C}" destId="{DDB3C6C5-AA1A-4CF0-B88F-4C882EFC92C6}" srcOrd="0" destOrd="0" presId="urn:microsoft.com/office/officeart/2005/8/layout/hierarchy5"/>
    <dgm:cxn modelId="{4C0D941A-912A-4F9A-AFAF-6E16121E4517}" type="presParOf" srcId="{19DD2816-5D93-4EFC-90A5-F64D68A1C426}" destId="{FA60CA65-E3A8-4B97-9CDC-4A6D2CD37EF6}" srcOrd="1" destOrd="0" presId="urn:microsoft.com/office/officeart/2005/8/layout/hierarchy5"/>
    <dgm:cxn modelId="{97B7EA02-25FD-4595-89F1-DDF2B5B60876}" type="presParOf" srcId="{FA60CA65-E3A8-4B97-9CDC-4A6D2CD37EF6}" destId="{A41FE352-BA3E-4470-A347-2341A57F5459}" srcOrd="0" destOrd="0" presId="urn:microsoft.com/office/officeart/2005/8/layout/hierarchy5"/>
    <dgm:cxn modelId="{38B4D9BC-2559-4702-BBA3-DA6C3E5E253A}" type="presParOf" srcId="{FA60CA65-E3A8-4B97-9CDC-4A6D2CD37EF6}" destId="{69BCD4FF-FA72-442E-937D-49D3DE87D1EC}" srcOrd="1" destOrd="0" presId="urn:microsoft.com/office/officeart/2005/8/layout/hierarchy5"/>
    <dgm:cxn modelId="{2FC89F3A-1574-4436-AC0C-6DCD0E540741}" type="presParOf" srcId="{69BCD4FF-FA72-442E-937D-49D3DE87D1EC}" destId="{F27A9CA7-334B-45A9-91A5-91A78242CAAE}" srcOrd="0" destOrd="0" presId="urn:microsoft.com/office/officeart/2005/8/layout/hierarchy5"/>
    <dgm:cxn modelId="{7603032C-6E35-4D76-BFF1-65EBE33BCADF}" type="presParOf" srcId="{F27A9CA7-334B-45A9-91A5-91A78242CAAE}" destId="{4757454E-FDA0-4E8E-BA50-C4EC1CB9CB38}" srcOrd="0" destOrd="0" presId="urn:microsoft.com/office/officeart/2005/8/layout/hierarchy5"/>
    <dgm:cxn modelId="{40406A21-E55B-48C2-85A6-FBA2205053EF}" type="presParOf" srcId="{69BCD4FF-FA72-442E-937D-49D3DE87D1EC}" destId="{9E91A20F-0F6F-4BF6-B70A-50E682F08290}" srcOrd="1" destOrd="0" presId="urn:microsoft.com/office/officeart/2005/8/layout/hierarchy5"/>
    <dgm:cxn modelId="{530AEA10-740F-4520-B468-C39349C84E90}" type="presParOf" srcId="{9E91A20F-0F6F-4BF6-B70A-50E682F08290}" destId="{D9A8E45D-48F0-44A8-AC53-79E34A88F2CE}" srcOrd="0" destOrd="0" presId="urn:microsoft.com/office/officeart/2005/8/layout/hierarchy5"/>
    <dgm:cxn modelId="{2E7473CB-27A9-40DF-9BAD-0C73AB69535C}" type="presParOf" srcId="{9E91A20F-0F6F-4BF6-B70A-50E682F08290}" destId="{EEB62B84-EB6B-4B0B-B1B8-FCDD91B13211}" srcOrd="1" destOrd="0" presId="urn:microsoft.com/office/officeart/2005/8/layout/hierarchy5"/>
    <dgm:cxn modelId="{754D1FED-DC83-41F9-92A4-472EED0F872A}" type="presParOf" srcId="{69BCD4FF-FA72-442E-937D-49D3DE87D1EC}" destId="{2CCAFB6A-73CF-45B0-A8A0-06E34E071E4E}" srcOrd="2" destOrd="0" presId="urn:microsoft.com/office/officeart/2005/8/layout/hierarchy5"/>
    <dgm:cxn modelId="{0CC21D3A-FE02-4C51-947E-AE9C426B1214}" type="presParOf" srcId="{2CCAFB6A-73CF-45B0-A8A0-06E34E071E4E}" destId="{BF8E140F-9BE4-4DD6-92BD-6D1428B8D08C}" srcOrd="0" destOrd="0" presId="urn:microsoft.com/office/officeart/2005/8/layout/hierarchy5"/>
    <dgm:cxn modelId="{561EFC58-6648-4851-9411-6D0A5938B206}" type="presParOf" srcId="{69BCD4FF-FA72-442E-937D-49D3DE87D1EC}" destId="{8651D368-8583-4DD6-8F91-11AC0CB1A175}" srcOrd="3" destOrd="0" presId="urn:microsoft.com/office/officeart/2005/8/layout/hierarchy5"/>
    <dgm:cxn modelId="{47511549-6AA0-4233-9F93-2DEFE480CC26}" type="presParOf" srcId="{8651D368-8583-4DD6-8F91-11AC0CB1A175}" destId="{EE1473A9-F64F-43BF-8267-E3F4342FA978}" srcOrd="0" destOrd="0" presId="urn:microsoft.com/office/officeart/2005/8/layout/hierarchy5"/>
    <dgm:cxn modelId="{7587642E-B607-4782-9694-08030E153DAA}" type="presParOf" srcId="{8651D368-8583-4DD6-8F91-11AC0CB1A175}" destId="{87593028-D2A5-4F75-8ABE-BE10BC7B4E6E}" srcOrd="1" destOrd="0" presId="urn:microsoft.com/office/officeart/2005/8/layout/hierarchy5"/>
    <dgm:cxn modelId="{30153DA0-1849-48B6-995E-0BCE1343E5C1}" type="presParOf" srcId="{19DD2816-5D93-4EFC-90A5-F64D68A1C426}" destId="{7783C95D-1527-4B3D-A6AE-65CB9A113397}" srcOrd="2" destOrd="0" presId="urn:microsoft.com/office/officeart/2005/8/layout/hierarchy5"/>
    <dgm:cxn modelId="{A756BDE2-B75C-45F2-96BB-316E80F7A4D4}" type="presParOf" srcId="{7783C95D-1527-4B3D-A6AE-65CB9A113397}" destId="{53384D90-13B7-41C6-B96B-50DA27BAFEE7}" srcOrd="0" destOrd="0" presId="urn:microsoft.com/office/officeart/2005/8/layout/hierarchy5"/>
    <dgm:cxn modelId="{DB915850-9EE8-402B-90B3-46F50B342F05}" type="presParOf" srcId="{19DD2816-5D93-4EFC-90A5-F64D68A1C426}" destId="{25600F09-A119-46CF-9B8D-01BC622473F3}" srcOrd="3" destOrd="0" presId="urn:microsoft.com/office/officeart/2005/8/layout/hierarchy5"/>
    <dgm:cxn modelId="{CF90BA67-8A76-49EA-828E-3A59DFBBAD38}" type="presParOf" srcId="{25600F09-A119-46CF-9B8D-01BC622473F3}" destId="{6BD033C8-3E29-4376-9193-8CC5024D3FC2}" srcOrd="0" destOrd="0" presId="urn:microsoft.com/office/officeart/2005/8/layout/hierarchy5"/>
    <dgm:cxn modelId="{5CA97957-E328-471C-B88F-26E5E7F351ED}" type="presParOf" srcId="{25600F09-A119-46CF-9B8D-01BC622473F3}" destId="{C59CEE4A-59B8-48D8-B42E-3E81A57ED6E7}" srcOrd="1" destOrd="0" presId="urn:microsoft.com/office/officeart/2005/8/layout/hierarchy5"/>
    <dgm:cxn modelId="{9A56087E-AC69-4ABF-9FF1-11FEF03AB934}" type="presParOf" srcId="{19DD2816-5D93-4EFC-90A5-F64D68A1C426}" destId="{4F5C5BB7-3A5A-4AB8-9FF9-32979172338A}" srcOrd="4" destOrd="0" presId="urn:microsoft.com/office/officeart/2005/8/layout/hierarchy5"/>
    <dgm:cxn modelId="{35461A82-7812-4B7F-BFCC-AE52F46B4DF8}" type="presParOf" srcId="{4F5C5BB7-3A5A-4AB8-9FF9-32979172338A}" destId="{6DD8D82D-B989-43EB-9DCF-798303400F9D}" srcOrd="0" destOrd="0" presId="urn:microsoft.com/office/officeart/2005/8/layout/hierarchy5"/>
    <dgm:cxn modelId="{D99F788A-B79F-4960-9000-B8F2E2D1BDEE}" type="presParOf" srcId="{19DD2816-5D93-4EFC-90A5-F64D68A1C426}" destId="{6A239FB5-A775-45A5-9606-7B9E0641418C}" srcOrd="5" destOrd="0" presId="urn:microsoft.com/office/officeart/2005/8/layout/hierarchy5"/>
    <dgm:cxn modelId="{978260B3-E655-402E-A37C-DD5A761DEC8B}" type="presParOf" srcId="{6A239FB5-A775-45A5-9606-7B9E0641418C}" destId="{F9F21488-9747-4852-AF3E-E35A9BDF8358}" srcOrd="0" destOrd="0" presId="urn:microsoft.com/office/officeart/2005/8/layout/hierarchy5"/>
    <dgm:cxn modelId="{040F2DB8-0B12-4C78-8CF1-FCC1B96CFEF8}" type="presParOf" srcId="{6A239FB5-A775-45A5-9606-7B9E0641418C}" destId="{EB0D9638-3AF6-48E7-9DA0-53BFF546ACFB}" srcOrd="1" destOrd="0" presId="urn:microsoft.com/office/officeart/2005/8/layout/hierarchy5"/>
    <dgm:cxn modelId="{19D5DA36-66C9-43B0-8F25-395BF041E45A}" type="presParOf" srcId="{EB0D9638-3AF6-48E7-9DA0-53BFF546ACFB}" destId="{36792208-7954-4ACE-9C73-BD037CE8A6C1}" srcOrd="0" destOrd="0" presId="urn:microsoft.com/office/officeart/2005/8/layout/hierarchy5"/>
    <dgm:cxn modelId="{8F40FE17-77F6-4565-8A22-FB164459864E}" type="presParOf" srcId="{36792208-7954-4ACE-9C73-BD037CE8A6C1}" destId="{C49D85A9-D4BE-4686-989D-BAC814D1E637}" srcOrd="0" destOrd="0" presId="urn:microsoft.com/office/officeart/2005/8/layout/hierarchy5"/>
    <dgm:cxn modelId="{8B88527B-32D4-4B75-86C9-69B1E5A3A187}" type="presParOf" srcId="{EB0D9638-3AF6-48E7-9DA0-53BFF546ACFB}" destId="{3FAC988C-81B4-4D50-AA4B-ADB2848E26C8}" srcOrd="1" destOrd="0" presId="urn:microsoft.com/office/officeart/2005/8/layout/hierarchy5"/>
    <dgm:cxn modelId="{B1AE4DDA-28AC-4A6E-A39F-34DEC8CE4656}" type="presParOf" srcId="{3FAC988C-81B4-4D50-AA4B-ADB2848E26C8}" destId="{4A519D46-A725-4932-B507-E60A9B37863D}" srcOrd="0" destOrd="0" presId="urn:microsoft.com/office/officeart/2005/8/layout/hierarchy5"/>
    <dgm:cxn modelId="{5828B3A3-439A-47F9-B336-BE220C70957B}" type="presParOf" srcId="{3FAC988C-81B4-4D50-AA4B-ADB2848E26C8}" destId="{E495847C-6E5E-40F1-9BEC-4C1159B0867E}" srcOrd="1" destOrd="0" presId="urn:microsoft.com/office/officeart/2005/8/layout/hierarchy5"/>
    <dgm:cxn modelId="{C4559FAD-B540-4BF1-B60F-05CDB728D367}" type="presParOf" srcId="{EB0D9638-3AF6-48E7-9DA0-53BFF546ACFB}" destId="{0738FF94-2274-46E9-B108-947FF9C8689C}" srcOrd="2" destOrd="0" presId="urn:microsoft.com/office/officeart/2005/8/layout/hierarchy5"/>
    <dgm:cxn modelId="{745CCEDF-65B5-464B-9EA9-2D7CE17AAAF1}" type="presParOf" srcId="{0738FF94-2274-46E9-B108-947FF9C8689C}" destId="{F92229CE-827E-4B83-B1D6-69727D4221AF}" srcOrd="0" destOrd="0" presId="urn:microsoft.com/office/officeart/2005/8/layout/hierarchy5"/>
    <dgm:cxn modelId="{EBF24317-238B-4BD3-B982-F34E625D2499}" type="presParOf" srcId="{EB0D9638-3AF6-48E7-9DA0-53BFF546ACFB}" destId="{8DCB0736-6E6E-4C96-89EE-82D31A40B55A}" srcOrd="3" destOrd="0" presId="urn:microsoft.com/office/officeart/2005/8/layout/hierarchy5"/>
    <dgm:cxn modelId="{B5C6B09F-37EA-46D2-A7E8-99CC76A732DB}" type="presParOf" srcId="{8DCB0736-6E6E-4C96-89EE-82D31A40B55A}" destId="{0C11E31C-A9DD-4424-AA61-84E1863943F3}" srcOrd="0" destOrd="0" presId="urn:microsoft.com/office/officeart/2005/8/layout/hierarchy5"/>
    <dgm:cxn modelId="{81D46800-9C74-462D-9C8F-C5025C201313}" type="presParOf" srcId="{8DCB0736-6E6E-4C96-89EE-82D31A40B55A}" destId="{3C00FF70-03F1-4ABF-A3B8-6D39608AE206}" srcOrd="1" destOrd="0" presId="urn:microsoft.com/office/officeart/2005/8/layout/hierarchy5"/>
    <dgm:cxn modelId="{F9CD8C90-ABEB-4330-9552-693BB4D1A0B4}" type="presParOf" srcId="{EB0D9638-3AF6-48E7-9DA0-53BFF546ACFB}" destId="{AC459446-5834-461B-AFE6-1C1C2D2632AD}" srcOrd="4" destOrd="0" presId="urn:microsoft.com/office/officeart/2005/8/layout/hierarchy5"/>
    <dgm:cxn modelId="{DC48223B-3870-4BD0-A96F-A5E1D1623D1D}" type="presParOf" srcId="{AC459446-5834-461B-AFE6-1C1C2D2632AD}" destId="{1C4B270C-01D4-4222-8237-73EC6346815B}" srcOrd="0" destOrd="0" presId="urn:microsoft.com/office/officeart/2005/8/layout/hierarchy5"/>
    <dgm:cxn modelId="{D7918C8D-CD84-466D-AB49-73FE8D227127}" type="presParOf" srcId="{EB0D9638-3AF6-48E7-9DA0-53BFF546ACFB}" destId="{4796E109-C3EC-4F28-9D56-955B2B16B6A2}" srcOrd="5" destOrd="0" presId="urn:microsoft.com/office/officeart/2005/8/layout/hierarchy5"/>
    <dgm:cxn modelId="{EABF4CD6-2E9A-4E27-A254-5082758990E6}" type="presParOf" srcId="{4796E109-C3EC-4F28-9D56-955B2B16B6A2}" destId="{56136E3E-17CB-4C9C-945F-50812E0BFE31}" srcOrd="0" destOrd="0" presId="urn:microsoft.com/office/officeart/2005/8/layout/hierarchy5"/>
    <dgm:cxn modelId="{CC43C601-5B64-4CF8-A13D-86BE0045B056}" type="presParOf" srcId="{4796E109-C3EC-4F28-9D56-955B2B16B6A2}" destId="{193F5C01-E6EF-4ED7-93FF-1801FD5C027E}" srcOrd="1" destOrd="0" presId="urn:microsoft.com/office/officeart/2005/8/layout/hierarchy5"/>
    <dgm:cxn modelId="{968E52AE-3846-4741-B8FD-6A2C40F916E1}" type="presParOf" srcId="{EB0D9638-3AF6-48E7-9DA0-53BFF546ACFB}" destId="{9856A66D-10DC-48E2-BBEF-85E7D86153A3}" srcOrd="6" destOrd="0" presId="urn:microsoft.com/office/officeart/2005/8/layout/hierarchy5"/>
    <dgm:cxn modelId="{EDAF4EB9-7A39-4B22-B844-A64B17159894}" type="presParOf" srcId="{9856A66D-10DC-48E2-BBEF-85E7D86153A3}" destId="{6EC9BFF4-4D76-477E-B088-135563288F3A}" srcOrd="0" destOrd="0" presId="urn:microsoft.com/office/officeart/2005/8/layout/hierarchy5"/>
    <dgm:cxn modelId="{DCCB2B19-D578-47FE-BA0D-478E17E0ED77}" type="presParOf" srcId="{EB0D9638-3AF6-48E7-9DA0-53BFF546ACFB}" destId="{B23B5C17-A33D-4430-87B7-AE99582ADDAA}" srcOrd="7" destOrd="0" presId="urn:microsoft.com/office/officeart/2005/8/layout/hierarchy5"/>
    <dgm:cxn modelId="{C15C41A7-F231-48A3-9E92-06A087DC770C}" type="presParOf" srcId="{B23B5C17-A33D-4430-87B7-AE99582ADDAA}" destId="{C015B8C7-6C29-4057-8D33-16DB474769C0}" srcOrd="0" destOrd="0" presId="urn:microsoft.com/office/officeart/2005/8/layout/hierarchy5"/>
    <dgm:cxn modelId="{FA4BE898-463E-4D62-8F67-003D7A877535}" type="presParOf" srcId="{B23B5C17-A33D-4430-87B7-AE99582ADDAA}" destId="{01395A44-3950-45A2-8980-ED6D06F18961}" srcOrd="1" destOrd="0" presId="urn:microsoft.com/office/officeart/2005/8/layout/hierarchy5"/>
    <dgm:cxn modelId="{4240E9DB-21C1-40AA-9527-CD2278775BE0}" type="presParOf" srcId="{19DD2816-5D93-4EFC-90A5-F64D68A1C426}" destId="{4D6CA018-C599-463F-951D-09F8AD591229}" srcOrd="6" destOrd="0" presId="urn:microsoft.com/office/officeart/2005/8/layout/hierarchy5"/>
    <dgm:cxn modelId="{C3FC8D26-8A9E-4BC7-89DC-C100E19E87C8}" type="presParOf" srcId="{4D6CA018-C599-463F-951D-09F8AD591229}" destId="{7F613557-231C-4657-91FA-176A248ADB11}" srcOrd="0" destOrd="0" presId="urn:microsoft.com/office/officeart/2005/8/layout/hierarchy5"/>
    <dgm:cxn modelId="{68789187-7212-4055-A990-2EC10263CE17}" type="presParOf" srcId="{19DD2816-5D93-4EFC-90A5-F64D68A1C426}" destId="{B90C4AEC-A34E-4654-AA11-09AA0EF29241}" srcOrd="7" destOrd="0" presId="urn:microsoft.com/office/officeart/2005/8/layout/hierarchy5"/>
    <dgm:cxn modelId="{3EF3851C-CC92-45CE-B914-B15ECF4F4AF5}" type="presParOf" srcId="{B90C4AEC-A34E-4654-AA11-09AA0EF29241}" destId="{91AB29ED-38C6-4AE4-8F19-A35E9ECEB001}" srcOrd="0" destOrd="0" presId="urn:microsoft.com/office/officeart/2005/8/layout/hierarchy5"/>
    <dgm:cxn modelId="{BBDCE212-15AC-44A2-AAA5-A3725C2F6218}" type="presParOf" srcId="{B90C4AEC-A34E-4654-AA11-09AA0EF29241}" destId="{98DA7C92-831C-4847-9957-648D6E42584C}" srcOrd="1" destOrd="0" presId="urn:microsoft.com/office/officeart/2005/8/layout/hierarchy5"/>
    <dgm:cxn modelId="{FAD92C54-B699-4A75-82A2-434A49DA58C4}" type="presParOf" srcId="{98DA7C92-831C-4847-9957-648D6E42584C}" destId="{89F743CC-632F-4A83-BBB2-2D29673E1140}" srcOrd="0" destOrd="0" presId="urn:microsoft.com/office/officeart/2005/8/layout/hierarchy5"/>
    <dgm:cxn modelId="{01B90982-A428-478E-A39A-CFD7BAFC719E}" type="presParOf" srcId="{89F743CC-632F-4A83-BBB2-2D29673E1140}" destId="{9157C3DF-8E6A-4131-8B96-985FB2F5E0E4}" srcOrd="0" destOrd="0" presId="urn:microsoft.com/office/officeart/2005/8/layout/hierarchy5"/>
    <dgm:cxn modelId="{5475C9FC-AC20-4A56-8F78-275610B96563}" type="presParOf" srcId="{98DA7C92-831C-4847-9957-648D6E42584C}" destId="{305F1C63-9CB6-416D-B54F-C894909D30D1}" srcOrd="1" destOrd="0" presId="urn:microsoft.com/office/officeart/2005/8/layout/hierarchy5"/>
    <dgm:cxn modelId="{BA184651-B0A9-476B-A567-415A317FCC1D}" type="presParOf" srcId="{305F1C63-9CB6-416D-B54F-C894909D30D1}" destId="{F50B5028-4549-4F3B-8A43-2C7DA95FF656}" srcOrd="0" destOrd="0" presId="urn:microsoft.com/office/officeart/2005/8/layout/hierarchy5"/>
    <dgm:cxn modelId="{89CE68B4-7E34-45E7-BA72-E7E1CE1F7174}" type="presParOf" srcId="{305F1C63-9CB6-416D-B54F-C894909D30D1}" destId="{1E90731C-9357-4B7E-8117-75012DA25F17}" srcOrd="1" destOrd="0" presId="urn:microsoft.com/office/officeart/2005/8/layout/hierarchy5"/>
    <dgm:cxn modelId="{EEAEDF0F-6ACA-4DEE-8856-6793AA627053}" type="presParOf" srcId="{19DD2816-5D93-4EFC-90A5-F64D68A1C426}" destId="{4A567EBC-3839-433B-B0DE-A594B59A19B0}" srcOrd="8" destOrd="0" presId="urn:microsoft.com/office/officeart/2005/8/layout/hierarchy5"/>
    <dgm:cxn modelId="{F33023AA-F82A-4479-8A46-4D140D609E8C}" type="presParOf" srcId="{4A567EBC-3839-433B-B0DE-A594B59A19B0}" destId="{25BD4729-D173-482C-93F7-B3E671FAACF2}" srcOrd="0" destOrd="0" presId="urn:microsoft.com/office/officeart/2005/8/layout/hierarchy5"/>
    <dgm:cxn modelId="{A18C7E69-35A2-40E2-9DEC-0A0B9A2957B7}" type="presParOf" srcId="{19DD2816-5D93-4EFC-90A5-F64D68A1C426}" destId="{B76D8056-B09A-49B6-9F46-3857207C2B7F}" srcOrd="9" destOrd="0" presId="urn:microsoft.com/office/officeart/2005/8/layout/hierarchy5"/>
    <dgm:cxn modelId="{C99C33CB-80B4-4DD6-A4B3-405220E6AABD}" type="presParOf" srcId="{B76D8056-B09A-49B6-9F46-3857207C2B7F}" destId="{7E24C919-F597-47FE-95DD-D16F0B0761A2}" srcOrd="0" destOrd="0" presId="urn:microsoft.com/office/officeart/2005/8/layout/hierarchy5"/>
    <dgm:cxn modelId="{85C0CE0A-EF87-4A8A-BF64-600C7BE62D83}" type="presParOf" srcId="{B76D8056-B09A-49B6-9F46-3857207C2B7F}" destId="{91361662-9EEA-4393-8F9A-375448FF4919}" srcOrd="1" destOrd="0" presId="urn:microsoft.com/office/officeart/2005/8/layout/hierarchy5"/>
    <dgm:cxn modelId="{1E2FA16A-DDAD-4822-89C9-CE3DB5444CC9}" type="presParOf" srcId="{91361662-9EEA-4393-8F9A-375448FF4919}" destId="{92C8FE8B-861E-4F71-9D8C-361BFDE952D8}" srcOrd="0" destOrd="0" presId="urn:microsoft.com/office/officeart/2005/8/layout/hierarchy5"/>
    <dgm:cxn modelId="{9785DB3E-7D31-4351-A387-A7B8105C0825}" type="presParOf" srcId="{92C8FE8B-861E-4F71-9D8C-361BFDE952D8}" destId="{E2A4E2F4-1067-4F6E-AE13-422C9B452A56}" srcOrd="0" destOrd="0" presId="urn:microsoft.com/office/officeart/2005/8/layout/hierarchy5"/>
    <dgm:cxn modelId="{FDD001FA-CCD5-40DB-99B9-32AC82AE0B48}" type="presParOf" srcId="{91361662-9EEA-4393-8F9A-375448FF4919}" destId="{2651994D-F678-4DEA-A106-568036B5E817}" srcOrd="1" destOrd="0" presId="urn:microsoft.com/office/officeart/2005/8/layout/hierarchy5"/>
    <dgm:cxn modelId="{E8372946-0FA8-40C0-B8B3-09F52D914414}" type="presParOf" srcId="{2651994D-F678-4DEA-A106-568036B5E817}" destId="{4057AA38-2D78-4378-A672-4A7082F8F8AD}" srcOrd="0" destOrd="0" presId="urn:microsoft.com/office/officeart/2005/8/layout/hierarchy5"/>
    <dgm:cxn modelId="{D8D56BF2-8740-4CC0-A04A-915A91DF3D1B}" type="presParOf" srcId="{2651994D-F678-4DEA-A106-568036B5E817}" destId="{BCE226DA-8001-408B-93F8-64EC315F5E9D}" srcOrd="1" destOrd="0" presId="urn:microsoft.com/office/officeart/2005/8/layout/hierarchy5"/>
    <dgm:cxn modelId="{0E3413A1-1DE9-4955-BD17-9600A49D4AB7}" type="presParOf" srcId="{91361662-9EEA-4393-8F9A-375448FF4919}" destId="{F4EAEE33-9AFA-4666-8034-DED3D987B9C0}" srcOrd="2" destOrd="0" presId="urn:microsoft.com/office/officeart/2005/8/layout/hierarchy5"/>
    <dgm:cxn modelId="{BCB4DFAD-F8DC-4C86-AC73-9ECFF384F349}" type="presParOf" srcId="{F4EAEE33-9AFA-4666-8034-DED3D987B9C0}" destId="{4DE34DD3-C316-4737-A434-752834B5C9B0}" srcOrd="0" destOrd="0" presId="urn:microsoft.com/office/officeart/2005/8/layout/hierarchy5"/>
    <dgm:cxn modelId="{D895335E-FF26-44C4-83E1-BBDFDE7EF208}" type="presParOf" srcId="{91361662-9EEA-4393-8F9A-375448FF4919}" destId="{1F26761F-9414-405F-9795-6B6228050B43}" srcOrd="3" destOrd="0" presId="urn:microsoft.com/office/officeart/2005/8/layout/hierarchy5"/>
    <dgm:cxn modelId="{D5D79470-8C57-4326-954C-E8737349F301}" type="presParOf" srcId="{1F26761F-9414-405F-9795-6B6228050B43}" destId="{6D4BC84A-39CF-4737-9573-53A27BF6922E}" srcOrd="0" destOrd="0" presId="urn:microsoft.com/office/officeart/2005/8/layout/hierarchy5"/>
    <dgm:cxn modelId="{2D9DA6BB-B895-43B8-8C19-C1E40E947B2C}" type="presParOf" srcId="{1F26761F-9414-405F-9795-6B6228050B43}" destId="{17262AB5-E785-4077-AE60-82898BA051F2}" srcOrd="1" destOrd="0" presId="urn:microsoft.com/office/officeart/2005/8/layout/hierarchy5"/>
    <dgm:cxn modelId="{F11F59EB-2F87-4E96-BE4D-4F33DA7A4182}" type="presParOf" srcId="{19DD2816-5D93-4EFC-90A5-F64D68A1C426}" destId="{C9E519C2-A6E3-4A1A-BC1F-59AA52834B99}" srcOrd="10" destOrd="0" presId="urn:microsoft.com/office/officeart/2005/8/layout/hierarchy5"/>
    <dgm:cxn modelId="{B42C74C6-86D3-4EA1-9DCC-4E0FFCAA51AA}" type="presParOf" srcId="{C9E519C2-A6E3-4A1A-BC1F-59AA52834B99}" destId="{23912AAD-A37E-4917-AE33-7B032C81BE08}" srcOrd="0" destOrd="0" presId="urn:microsoft.com/office/officeart/2005/8/layout/hierarchy5"/>
    <dgm:cxn modelId="{C1FD54BF-2E68-4BA7-968B-B2B1CE69365C}" type="presParOf" srcId="{19DD2816-5D93-4EFC-90A5-F64D68A1C426}" destId="{1DE1E635-D126-46D2-AFF8-33DA9A8BB0C5}" srcOrd="11" destOrd="0" presId="urn:microsoft.com/office/officeart/2005/8/layout/hierarchy5"/>
    <dgm:cxn modelId="{2CD92087-ECEF-4E72-8717-401D9E1243D4}" type="presParOf" srcId="{1DE1E635-D126-46D2-AFF8-33DA9A8BB0C5}" destId="{86FF60E8-A340-4A45-8E6E-10855FB561C9}" srcOrd="0" destOrd="0" presId="urn:microsoft.com/office/officeart/2005/8/layout/hierarchy5"/>
    <dgm:cxn modelId="{226B6FFA-06E3-483C-BAF9-62039740A887}" type="presParOf" srcId="{1DE1E635-D126-46D2-AFF8-33DA9A8BB0C5}" destId="{57A3A049-0DCA-45F8-AAF0-D7317EFAE9BB}" srcOrd="1" destOrd="0" presId="urn:microsoft.com/office/officeart/2005/8/layout/hierarchy5"/>
    <dgm:cxn modelId="{09B907E7-550F-4451-8514-C6CD83432D4D}" type="presParOf" srcId="{57A3A049-0DCA-45F8-AAF0-D7317EFAE9BB}" destId="{9F945C9A-2D07-4E1C-9C74-D527BDE651AA}" srcOrd="0" destOrd="0" presId="urn:microsoft.com/office/officeart/2005/8/layout/hierarchy5"/>
    <dgm:cxn modelId="{9C664C15-92D1-4E95-987D-62110696BB67}" type="presParOf" srcId="{9F945C9A-2D07-4E1C-9C74-D527BDE651AA}" destId="{2C77FA9E-D4B7-4B98-BAC1-800231ED66FC}" srcOrd="0" destOrd="0" presId="urn:microsoft.com/office/officeart/2005/8/layout/hierarchy5"/>
    <dgm:cxn modelId="{F5DB775B-181E-4128-8387-B7C986BB1A00}" type="presParOf" srcId="{57A3A049-0DCA-45F8-AAF0-D7317EFAE9BB}" destId="{78818418-9780-4922-9DBC-AF84E17D9B7C}" srcOrd="1" destOrd="0" presId="urn:microsoft.com/office/officeart/2005/8/layout/hierarchy5"/>
    <dgm:cxn modelId="{504F21E9-082A-41D1-B7BA-A279F55866EA}" type="presParOf" srcId="{78818418-9780-4922-9DBC-AF84E17D9B7C}" destId="{7D4FC013-FA27-4815-BD0E-B81F92AC21A9}" srcOrd="0" destOrd="0" presId="urn:microsoft.com/office/officeart/2005/8/layout/hierarchy5"/>
    <dgm:cxn modelId="{76894E37-DE51-48EF-BD9B-1C47D5F45035}" type="presParOf" srcId="{78818418-9780-4922-9DBC-AF84E17D9B7C}" destId="{8712743D-68BB-4270-B9CB-BDC921A4887F}" srcOrd="1" destOrd="0" presId="urn:microsoft.com/office/officeart/2005/8/layout/hierarchy5"/>
    <dgm:cxn modelId="{4AC63190-AA88-4DB8-B1BB-C32DC5EAFF0A}" type="presParOf" srcId="{57A3A049-0DCA-45F8-AAF0-D7317EFAE9BB}" destId="{09333E3B-B960-4AE9-9FA8-641B6BF86800}" srcOrd="2" destOrd="0" presId="urn:microsoft.com/office/officeart/2005/8/layout/hierarchy5"/>
    <dgm:cxn modelId="{3052CD34-CC39-4B1B-8D9A-ED92ACEEC23A}" type="presParOf" srcId="{09333E3B-B960-4AE9-9FA8-641B6BF86800}" destId="{810DF4E7-6F50-4CD2-969A-CEED85D615B5}" srcOrd="0" destOrd="0" presId="urn:microsoft.com/office/officeart/2005/8/layout/hierarchy5"/>
    <dgm:cxn modelId="{E529082B-9DE7-4DC0-A106-16C11911D815}" type="presParOf" srcId="{57A3A049-0DCA-45F8-AAF0-D7317EFAE9BB}" destId="{6BE84C7E-AA43-46C6-BCAF-96ED1072B420}" srcOrd="3" destOrd="0" presId="urn:microsoft.com/office/officeart/2005/8/layout/hierarchy5"/>
    <dgm:cxn modelId="{27984132-AC34-4815-AC95-8611669078D2}" type="presParOf" srcId="{6BE84C7E-AA43-46C6-BCAF-96ED1072B420}" destId="{A7DF9306-F652-4569-9951-C92DED3D340C}" srcOrd="0" destOrd="0" presId="urn:microsoft.com/office/officeart/2005/8/layout/hierarchy5"/>
    <dgm:cxn modelId="{B9269B9A-4480-4840-BFE7-04D40A267C73}" type="presParOf" srcId="{6BE84C7E-AA43-46C6-BCAF-96ED1072B420}" destId="{2F936852-254B-4882-8CBC-2FAE0661EA40}" srcOrd="1" destOrd="0" presId="urn:microsoft.com/office/officeart/2005/8/layout/hierarchy5"/>
    <dgm:cxn modelId="{185300C8-9D26-43B5-B4C1-6F879DF92B11}" type="presParOf" srcId="{5F254623-E408-4FCE-AA8D-3EBEA5D0497E}" destId="{B35A3072-4AB2-4DB1-AAE3-192485C8305A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A271259-4E45-4B79-887C-7D4E64C0F933}" type="doc">
      <dgm:prSet loTypeId="urn:microsoft.com/office/officeart/2005/8/layout/hierarchy5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9F8C53F8-86C3-4C2C-B5FD-0CE1241DF9B8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800" b="0" i="0" u="none">
              <a:solidFill>
                <a:schemeClr val="tx1"/>
              </a:solidFill>
            </a:rPr>
            <a:t>Gestão do patrimônio imobiliário público</a:t>
          </a:r>
          <a:endParaRPr lang="pt-BR" sz="400" dirty="0">
            <a:solidFill>
              <a:schemeClr val="tx1"/>
            </a:solidFill>
          </a:endParaRPr>
        </a:p>
      </dgm:t>
    </dgm:pt>
    <dgm:pt modelId="{9B5F8529-7551-4317-8895-38DFDCD163AE}" type="parTrans" cxnId="{AC12C824-C15F-4BEA-B97F-A92B487C8A3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3197287-047E-4949-9C97-8CC705D0F3BA}" type="sibTrans" cxnId="{AC12C824-C15F-4BEA-B97F-A92B487C8A3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A05B783-2ED1-47B3-B998-A213525866B4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800" b="0" i="0" u="none">
              <a:solidFill>
                <a:schemeClr val="tx1"/>
              </a:solidFill>
            </a:rPr>
            <a:t>Garantir o uso adequado dos lotes públicos</a:t>
          </a:r>
          <a:endParaRPr lang="pt-BR" sz="1800" dirty="0">
            <a:solidFill>
              <a:schemeClr val="tx1"/>
            </a:solidFill>
          </a:endParaRPr>
        </a:p>
      </dgm:t>
    </dgm:pt>
    <dgm:pt modelId="{6B10EBC1-0092-4D48-9678-5EB14A576C9F}" type="parTrans" cxnId="{19C8DB82-4501-4D40-A981-117C992142F6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16FD6A9-C8FE-4CEA-80BA-D584F71BBB13}" type="sibTrans" cxnId="{19C8DB82-4501-4D40-A981-117C992142F6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97DBB429-F3BF-4BC2-8D61-CE185AC5A3C4}">
      <dgm:prSet custT="1"/>
      <dgm:spPr>
        <a:solidFill>
          <a:srgbClr val="C5E0B4"/>
        </a:solidFill>
      </dgm:spPr>
      <dgm:t>
        <a:bodyPr/>
        <a:lstStyle/>
        <a:p>
          <a:r>
            <a:rPr lang="pt-BR" sz="1800" b="0" i="0" u="none">
              <a:solidFill>
                <a:schemeClr val="tx1"/>
              </a:solidFill>
            </a:rPr>
            <a:t>Elaboração de um plano de gestão das áreas públicas</a:t>
          </a:r>
          <a:endParaRPr lang="pt-BR" sz="1800" b="0" i="0" u="none" dirty="0">
            <a:solidFill>
              <a:schemeClr val="tx1"/>
            </a:solidFill>
          </a:endParaRPr>
        </a:p>
      </dgm:t>
    </dgm:pt>
    <dgm:pt modelId="{A73D283B-A16C-4049-BD15-CC379AD49DEF}" type="parTrans" cxnId="{A2E2B685-ACD6-4584-9B1D-25B89B1A9149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07805ED-9D12-4B35-8547-59D61CF40DD3}" type="sibTrans" cxnId="{A2E2B685-ACD6-4584-9B1D-25B89B1A9149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156DDD4-0378-4DD9-BC1B-EBFDF266DCC3}">
      <dgm:prSet custT="1"/>
      <dgm:spPr>
        <a:solidFill>
          <a:srgbClr val="8FAADC"/>
        </a:solidFill>
      </dgm:spPr>
      <dgm:t>
        <a:bodyPr/>
        <a:lstStyle/>
        <a:p>
          <a:r>
            <a:rPr lang="pt-BR" sz="1800" b="0" i="0" u="none">
              <a:solidFill>
                <a:schemeClr val="tx1"/>
              </a:solidFill>
            </a:rPr>
            <a:t>Identificar as oportunidades de desenvolvimento urbano, alienação, áreas de uso público, concessões para receitas patrimoniais, utilização para provimento de políticas habitacionais</a:t>
          </a:r>
          <a:endParaRPr lang="pt-BR" sz="1800" b="0" i="0" u="none" dirty="0">
            <a:solidFill>
              <a:schemeClr val="tx1"/>
            </a:solidFill>
          </a:endParaRPr>
        </a:p>
      </dgm:t>
    </dgm:pt>
    <dgm:pt modelId="{25FACF26-C3F8-4E13-9AA9-B7FC4702D6CA}" type="sibTrans" cxnId="{7C367336-FB4D-4052-A382-37E54C0ACCBD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BA8F58F-75A1-4601-82FB-D4F340B034B1}" type="parTrans" cxnId="{7C367336-FB4D-4052-A382-37E54C0ACCBD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F254623-E408-4FCE-AA8D-3EBEA5D0497E}" type="pres">
      <dgm:prSet presAssocID="{7A271259-4E45-4B79-887C-7D4E64C0F933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4DF1E60-A527-41F3-9509-D5F1635F36AA}" type="pres">
      <dgm:prSet presAssocID="{7A271259-4E45-4B79-887C-7D4E64C0F933}" presName="hierFlow" presStyleCnt="0"/>
      <dgm:spPr/>
    </dgm:pt>
    <dgm:pt modelId="{0172C5F3-2F63-428A-A433-8FAC6F817B34}" type="pres">
      <dgm:prSet presAssocID="{7A271259-4E45-4B79-887C-7D4E64C0F933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B1544F35-34DE-4D91-BF9D-2A06B542216E}" type="pres">
      <dgm:prSet presAssocID="{9F8C53F8-86C3-4C2C-B5FD-0CE1241DF9B8}" presName="Name17" presStyleCnt="0"/>
      <dgm:spPr/>
    </dgm:pt>
    <dgm:pt modelId="{24047B6A-C38F-47DE-B914-AF3216E019EE}" type="pres">
      <dgm:prSet presAssocID="{9F8C53F8-86C3-4C2C-B5FD-0CE1241DF9B8}" presName="level1Shape" presStyleLbl="node0" presStyleIdx="0" presStyleCnt="1" custScaleX="189512" custScaleY="564781" custLinFactNeighborX="15155" custLinFactNeighborY="-65134">
        <dgm:presLayoutVars>
          <dgm:chPref val="3"/>
        </dgm:presLayoutVars>
      </dgm:prSet>
      <dgm:spPr/>
    </dgm:pt>
    <dgm:pt modelId="{80AF9989-D551-4D92-8AB6-B24EFA01B3BD}" type="pres">
      <dgm:prSet presAssocID="{9F8C53F8-86C3-4C2C-B5FD-0CE1241DF9B8}" presName="hierChild2" presStyleCnt="0"/>
      <dgm:spPr/>
    </dgm:pt>
    <dgm:pt modelId="{B0331E39-1CD6-49AB-B5E2-269F5DFAA6DD}" type="pres">
      <dgm:prSet presAssocID="{6B10EBC1-0092-4D48-9678-5EB14A576C9F}" presName="Name25" presStyleLbl="parChTrans1D2" presStyleIdx="0" presStyleCnt="1"/>
      <dgm:spPr/>
    </dgm:pt>
    <dgm:pt modelId="{19C8103F-B0B7-4278-A8B3-043E1B110C20}" type="pres">
      <dgm:prSet presAssocID="{6B10EBC1-0092-4D48-9678-5EB14A576C9F}" presName="connTx" presStyleLbl="parChTrans1D2" presStyleIdx="0" presStyleCnt="1"/>
      <dgm:spPr/>
    </dgm:pt>
    <dgm:pt modelId="{A7F30F3B-6829-43EC-B38D-16AC5C662330}" type="pres">
      <dgm:prSet presAssocID="{7A05B783-2ED1-47B3-B998-A213525866B4}" presName="Name30" presStyleCnt="0"/>
      <dgm:spPr/>
    </dgm:pt>
    <dgm:pt modelId="{D96E137A-73DC-4C9E-ACFF-8B87A754E886}" type="pres">
      <dgm:prSet presAssocID="{7A05B783-2ED1-47B3-B998-A213525866B4}" presName="level2Shape" presStyleLbl="node2" presStyleIdx="0" presStyleCnt="1" custScaleX="160299" custScaleY="552848" custLinFactNeighborX="14218" custLinFactNeighborY="-57454"/>
      <dgm:spPr/>
    </dgm:pt>
    <dgm:pt modelId="{19DD2816-5D93-4EFC-90A5-F64D68A1C426}" type="pres">
      <dgm:prSet presAssocID="{7A05B783-2ED1-47B3-B998-A213525866B4}" presName="hierChild3" presStyleCnt="0"/>
      <dgm:spPr/>
    </dgm:pt>
    <dgm:pt modelId="{6569F27B-F103-4C94-AFDA-1F796D58C0F9}" type="pres">
      <dgm:prSet presAssocID="{A73D283B-A16C-4049-BD15-CC379AD49DEF}" presName="Name25" presStyleLbl="parChTrans1D3" presStyleIdx="0" presStyleCnt="1"/>
      <dgm:spPr/>
    </dgm:pt>
    <dgm:pt modelId="{B2EAC4EE-26E0-4436-894F-DF3301B082CE}" type="pres">
      <dgm:prSet presAssocID="{A73D283B-A16C-4049-BD15-CC379AD49DEF}" presName="connTx" presStyleLbl="parChTrans1D3" presStyleIdx="0" presStyleCnt="1"/>
      <dgm:spPr/>
    </dgm:pt>
    <dgm:pt modelId="{D6D5E7EE-83F5-4E89-960F-FF9F7FA921B1}" type="pres">
      <dgm:prSet presAssocID="{97DBB429-F3BF-4BC2-8D61-CE185AC5A3C4}" presName="Name30" presStyleCnt="0"/>
      <dgm:spPr/>
    </dgm:pt>
    <dgm:pt modelId="{0617D94B-E64E-4BF9-8916-C6F4F408D914}" type="pres">
      <dgm:prSet presAssocID="{97DBB429-F3BF-4BC2-8D61-CE185AC5A3C4}" presName="level2Shape" presStyleLbl="node3" presStyleIdx="0" presStyleCnt="1" custScaleX="211650" custScaleY="578803" custLinFactNeighborX="10150" custLinFactNeighborY="-61832"/>
      <dgm:spPr/>
    </dgm:pt>
    <dgm:pt modelId="{B76A3B0A-DF94-4015-9834-B334EE154A33}" type="pres">
      <dgm:prSet presAssocID="{97DBB429-F3BF-4BC2-8D61-CE185AC5A3C4}" presName="hierChild3" presStyleCnt="0"/>
      <dgm:spPr/>
    </dgm:pt>
    <dgm:pt modelId="{969BA4B5-F4F2-49FF-BC24-6F2F06748D86}" type="pres">
      <dgm:prSet presAssocID="{6BA8F58F-75A1-4601-82FB-D4F340B034B1}" presName="Name25" presStyleLbl="parChTrans1D4" presStyleIdx="0" presStyleCnt="1"/>
      <dgm:spPr/>
    </dgm:pt>
    <dgm:pt modelId="{41AE8F16-2D23-4AD7-9942-B90C032253F1}" type="pres">
      <dgm:prSet presAssocID="{6BA8F58F-75A1-4601-82FB-D4F340B034B1}" presName="connTx" presStyleLbl="parChTrans1D4" presStyleIdx="0" presStyleCnt="1"/>
      <dgm:spPr/>
    </dgm:pt>
    <dgm:pt modelId="{AACE8D5D-9CE5-4DBD-AF0E-9414AF16255C}" type="pres">
      <dgm:prSet presAssocID="{E156DDD4-0378-4DD9-BC1B-EBFDF266DCC3}" presName="Name30" presStyleCnt="0"/>
      <dgm:spPr/>
    </dgm:pt>
    <dgm:pt modelId="{3388D09B-5222-41FB-A2D4-2B0DF8A88E26}" type="pres">
      <dgm:prSet presAssocID="{E156DDD4-0378-4DD9-BC1B-EBFDF266DCC3}" presName="level2Shape" presStyleLbl="node4" presStyleIdx="0" presStyleCnt="1" custScaleX="329004" custScaleY="583211" custLinFactNeighborX="-73" custLinFactNeighborY="-61902"/>
      <dgm:spPr/>
    </dgm:pt>
    <dgm:pt modelId="{1596CBA5-611D-474F-AB42-F794E8E6FB99}" type="pres">
      <dgm:prSet presAssocID="{E156DDD4-0378-4DD9-BC1B-EBFDF266DCC3}" presName="hierChild3" presStyleCnt="0"/>
      <dgm:spPr/>
    </dgm:pt>
    <dgm:pt modelId="{B35A3072-4AB2-4DB1-AAE3-192485C8305A}" type="pres">
      <dgm:prSet presAssocID="{7A271259-4E45-4B79-887C-7D4E64C0F933}" presName="bgShapesFlow" presStyleCnt="0"/>
      <dgm:spPr/>
    </dgm:pt>
  </dgm:ptLst>
  <dgm:cxnLst>
    <dgm:cxn modelId="{710FD213-7180-4381-8BC7-D3159F3283E5}" type="presOf" srcId="{A73D283B-A16C-4049-BD15-CC379AD49DEF}" destId="{6569F27B-F103-4C94-AFDA-1F796D58C0F9}" srcOrd="0" destOrd="0" presId="urn:microsoft.com/office/officeart/2005/8/layout/hierarchy5"/>
    <dgm:cxn modelId="{D72A0023-17A5-40A1-BB13-D0136478EDD7}" type="presOf" srcId="{97DBB429-F3BF-4BC2-8D61-CE185AC5A3C4}" destId="{0617D94B-E64E-4BF9-8916-C6F4F408D914}" srcOrd="0" destOrd="0" presId="urn:microsoft.com/office/officeart/2005/8/layout/hierarchy5"/>
    <dgm:cxn modelId="{AC12C824-C15F-4BEA-B97F-A92B487C8A33}" srcId="{7A271259-4E45-4B79-887C-7D4E64C0F933}" destId="{9F8C53F8-86C3-4C2C-B5FD-0CE1241DF9B8}" srcOrd="0" destOrd="0" parTransId="{9B5F8529-7551-4317-8895-38DFDCD163AE}" sibTransId="{73197287-047E-4949-9C97-8CC705D0F3BA}"/>
    <dgm:cxn modelId="{43530D27-EC28-49D8-9A86-31A59BDAE5B0}" type="presOf" srcId="{9F8C53F8-86C3-4C2C-B5FD-0CE1241DF9B8}" destId="{24047B6A-C38F-47DE-B914-AF3216E019EE}" srcOrd="0" destOrd="0" presId="urn:microsoft.com/office/officeart/2005/8/layout/hierarchy5"/>
    <dgm:cxn modelId="{7C367336-FB4D-4052-A382-37E54C0ACCBD}" srcId="{97DBB429-F3BF-4BC2-8D61-CE185AC5A3C4}" destId="{E156DDD4-0378-4DD9-BC1B-EBFDF266DCC3}" srcOrd="0" destOrd="0" parTransId="{6BA8F58F-75A1-4601-82FB-D4F340B034B1}" sibTransId="{25FACF26-C3F8-4E13-9AA9-B7FC4702D6CA}"/>
    <dgm:cxn modelId="{F9AB3F5F-F72A-40DF-A27B-564D2B6A635A}" type="presOf" srcId="{6BA8F58F-75A1-4601-82FB-D4F340B034B1}" destId="{969BA4B5-F4F2-49FF-BC24-6F2F06748D86}" srcOrd="0" destOrd="0" presId="urn:microsoft.com/office/officeart/2005/8/layout/hierarchy5"/>
    <dgm:cxn modelId="{D3F6C05F-979D-40D7-8DD7-5078A85CAA6D}" type="presOf" srcId="{6B10EBC1-0092-4D48-9678-5EB14A576C9F}" destId="{19C8103F-B0B7-4278-A8B3-043E1B110C20}" srcOrd="1" destOrd="0" presId="urn:microsoft.com/office/officeart/2005/8/layout/hierarchy5"/>
    <dgm:cxn modelId="{3F7F3368-61FD-4635-97FC-37A7842D32F4}" type="presOf" srcId="{6B10EBC1-0092-4D48-9678-5EB14A576C9F}" destId="{B0331E39-1CD6-49AB-B5E2-269F5DFAA6DD}" srcOrd="0" destOrd="0" presId="urn:microsoft.com/office/officeart/2005/8/layout/hierarchy5"/>
    <dgm:cxn modelId="{19C8DB82-4501-4D40-A981-117C992142F6}" srcId="{9F8C53F8-86C3-4C2C-B5FD-0CE1241DF9B8}" destId="{7A05B783-2ED1-47B3-B998-A213525866B4}" srcOrd="0" destOrd="0" parTransId="{6B10EBC1-0092-4D48-9678-5EB14A576C9F}" sibTransId="{616FD6A9-C8FE-4CEA-80BA-D584F71BBB13}"/>
    <dgm:cxn modelId="{A2E2B685-ACD6-4584-9B1D-25B89B1A9149}" srcId="{7A05B783-2ED1-47B3-B998-A213525866B4}" destId="{97DBB429-F3BF-4BC2-8D61-CE185AC5A3C4}" srcOrd="0" destOrd="0" parTransId="{A73D283B-A16C-4049-BD15-CC379AD49DEF}" sibTransId="{E07805ED-9D12-4B35-8547-59D61CF40DD3}"/>
    <dgm:cxn modelId="{22198586-60B5-4DC0-9E89-8F167A89FEB4}" type="presOf" srcId="{A73D283B-A16C-4049-BD15-CC379AD49DEF}" destId="{B2EAC4EE-26E0-4436-894F-DF3301B082CE}" srcOrd="1" destOrd="0" presId="urn:microsoft.com/office/officeart/2005/8/layout/hierarchy5"/>
    <dgm:cxn modelId="{D5620AA1-F6C3-4088-95DF-B30D69B1EF1C}" type="presOf" srcId="{7A05B783-2ED1-47B3-B998-A213525866B4}" destId="{D96E137A-73DC-4C9E-ACFF-8B87A754E886}" srcOrd="0" destOrd="0" presId="urn:microsoft.com/office/officeart/2005/8/layout/hierarchy5"/>
    <dgm:cxn modelId="{8E9E3DC0-BD07-4C3B-8623-533C53913F25}" type="presOf" srcId="{E156DDD4-0378-4DD9-BC1B-EBFDF266DCC3}" destId="{3388D09B-5222-41FB-A2D4-2B0DF8A88E26}" srcOrd="0" destOrd="0" presId="urn:microsoft.com/office/officeart/2005/8/layout/hierarchy5"/>
    <dgm:cxn modelId="{E03228C3-2F0C-42E5-8E4E-C7618F24779E}" type="presOf" srcId="{6BA8F58F-75A1-4601-82FB-D4F340B034B1}" destId="{41AE8F16-2D23-4AD7-9942-B90C032253F1}" srcOrd="1" destOrd="0" presId="urn:microsoft.com/office/officeart/2005/8/layout/hierarchy5"/>
    <dgm:cxn modelId="{892E4EF5-0DDA-4410-A97B-2387AE1FDDA4}" type="presOf" srcId="{7A271259-4E45-4B79-887C-7D4E64C0F933}" destId="{5F254623-E408-4FCE-AA8D-3EBEA5D0497E}" srcOrd="0" destOrd="0" presId="urn:microsoft.com/office/officeart/2005/8/layout/hierarchy5"/>
    <dgm:cxn modelId="{CC69D252-36AA-4D8E-8E95-F43E5C6EBAE3}" type="presParOf" srcId="{5F254623-E408-4FCE-AA8D-3EBEA5D0497E}" destId="{D4DF1E60-A527-41F3-9509-D5F1635F36AA}" srcOrd="0" destOrd="0" presId="urn:microsoft.com/office/officeart/2005/8/layout/hierarchy5"/>
    <dgm:cxn modelId="{7B1945D2-9F8B-4B2F-821E-7673878D309C}" type="presParOf" srcId="{D4DF1E60-A527-41F3-9509-D5F1635F36AA}" destId="{0172C5F3-2F63-428A-A433-8FAC6F817B34}" srcOrd="0" destOrd="0" presId="urn:microsoft.com/office/officeart/2005/8/layout/hierarchy5"/>
    <dgm:cxn modelId="{B45E8AA6-0871-4032-9AF2-36962C7FA488}" type="presParOf" srcId="{0172C5F3-2F63-428A-A433-8FAC6F817B34}" destId="{B1544F35-34DE-4D91-BF9D-2A06B542216E}" srcOrd="0" destOrd="0" presId="urn:microsoft.com/office/officeart/2005/8/layout/hierarchy5"/>
    <dgm:cxn modelId="{79F097EF-4884-44AE-8CA8-DFDC9DA19496}" type="presParOf" srcId="{B1544F35-34DE-4D91-BF9D-2A06B542216E}" destId="{24047B6A-C38F-47DE-B914-AF3216E019EE}" srcOrd="0" destOrd="0" presId="urn:microsoft.com/office/officeart/2005/8/layout/hierarchy5"/>
    <dgm:cxn modelId="{D1888DB4-2519-4851-81F9-A60A18C0FC7A}" type="presParOf" srcId="{B1544F35-34DE-4D91-BF9D-2A06B542216E}" destId="{80AF9989-D551-4D92-8AB6-B24EFA01B3BD}" srcOrd="1" destOrd="0" presId="urn:microsoft.com/office/officeart/2005/8/layout/hierarchy5"/>
    <dgm:cxn modelId="{321CFD32-5EF3-408B-B342-2F2CDD2748F7}" type="presParOf" srcId="{80AF9989-D551-4D92-8AB6-B24EFA01B3BD}" destId="{B0331E39-1CD6-49AB-B5E2-269F5DFAA6DD}" srcOrd="0" destOrd="0" presId="urn:microsoft.com/office/officeart/2005/8/layout/hierarchy5"/>
    <dgm:cxn modelId="{E6EAB10D-7509-465B-9D8E-DEBAF9E8F7BC}" type="presParOf" srcId="{B0331E39-1CD6-49AB-B5E2-269F5DFAA6DD}" destId="{19C8103F-B0B7-4278-A8B3-043E1B110C20}" srcOrd="0" destOrd="0" presId="urn:microsoft.com/office/officeart/2005/8/layout/hierarchy5"/>
    <dgm:cxn modelId="{C359466E-8BFC-41C5-980C-CD87BDB1C94F}" type="presParOf" srcId="{80AF9989-D551-4D92-8AB6-B24EFA01B3BD}" destId="{A7F30F3B-6829-43EC-B38D-16AC5C662330}" srcOrd="1" destOrd="0" presId="urn:microsoft.com/office/officeart/2005/8/layout/hierarchy5"/>
    <dgm:cxn modelId="{16D0CBAD-D028-4144-B640-07B89CEB7F40}" type="presParOf" srcId="{A7F30F3B-6829-43EC-B38D-16AC5C662330}" destId="{D96E137A-73DC-4C9E-ACFF-8B87A754E886}" srcOrd="0" destOrd="0" presId="urn:microsoft.com/office/officeart/2005/8/layout/hierarchy5"/>
    <dgm:cxn modelId="{179ECDEB-5273-4739-81D3-00D9B634A2DB}" type="presParOf" srcId="{A7F30F3B-6829-43EC-B38D-16AC5C662330}" destId="{19DD2816-5D93-4EFC-90A5-F64D68A1C426}" srcOrd="1" destOrd="0" presId="urn:microsoft.com/office/officeart/2005/8/layout/hierarchy5"/>
    <dgm:cxn modelId="{7283AA3D-2D1C-4622-B521-CCAFA7E979C2}" type="presParOf" srcId="{19DD2816-5D93-4EFC-90A5-F64D68A1C426}" destId="{6569F27B-F103-4C94-AFDA-1F796D58C0F9}" srcOrd="0" destOrd="0" presId="urn:microsoft.com/office/officeart/2005/8/layout/hierarchy5"/>
    <dgm:cxn modelId="{0A288FB0-021F-4581-BFB4-8320C0688091}" type="presParOf" srcId="{6569F27B-F103-4C94-AFDA-1F796D58C0F9}" destId="{B2EAC4EE-26E0-4436-894F-DF3301B082CE}" srcOrd="0" destOrd="0" presId="urn:microsoft.com/office/officeart/2005/8/layout/hierarchy5"/>
    <dgm:cxn modelId="{CF95041B-DE8A-47F4-87A6-85D20281726D}" type="presParOf" srcId="{19DD2816-5D93-4EFC-90A5-F64D68A1C426}" destId="{D6D5E7EE-83F5-4E89-960F-FF9F7FA921B1}" srcOrd="1" destOrd="0" presId="urn:microsoft.com/office/officeart/2005/8/layout/hierarchy5"/>
    <dgm:cxn modelId="{7064C1D9-FB62-4DC6-8099-A6B2C1D0F8BF}" type="presParOf" srcId="{D6D5E7EE-83F5-4E89-960F-FF9F7FA921B1}" destId="{0617D94B-E64E-4BF9-8916-C6F4F408D914}" srcOrd="0" destOrd="0" presId="urn:microsoft.com/office/officeart/2005/8/layout/hierarchy5"/>
    <dgm:cxn modelId="{5A135DD9-6BE6-4D8A-86AC-7981D14AB464}" type="presParOf" srcId="{D6D5E7EE-83F5-4E89-960F-FF9F7FA921B1}" destId="{B76A3B0A-DF94-4015-9834-B334EE154A33}" srcOrd="1" destOrd="0" presId="urn:microsoft.com/office/officeart/2005/8/layout/hierarchy5"/>
    <dgm:cxn modelId="{6ADBF34E-7ABC-42BD-B381-D8E22AE688D8}" type="presParOf" srcId="{B76A3B0A-DF94-4015-9834-B334EE154A33}" destId="{969BA4B5-F4F2-49FF-BC24-6F2F06748D86}" srcOrd="0" destOrd="0" presId="urn:microsoft.com/office/officeart/2005/8/layout/hierarchy5"/>
    <dgm:cxn modelId="{94491A3C-1D03-463E-AAD0-F90E9760320C}" type="presParOf" srcId="{969BA4B5-F4F2-49FF-BC24-6F2F06748D86}" destId="{41AE8F16-2D23-4AD7-9942-B90C032253F1}" srcOrd="0" destOrd="0" presId="urn:microsoft.com/office/officeart/2005/8/layout/hierarchy5"/>
    <dgm:cxn modelId="{ADF62700-471F-4965-8FA9-084E1372A848}" type="presParOf" srcId="{B76A3B0A-DF94-4015-9834-B334EE154A33}" destId="{AACE8D5D-9CE5-4DBD-AF0E-9414AF16255C}" srcOrd="1" destOrd="0" presId="urn:microsoft.com/office/officeart/2005/8/layout/hierarchy5"/>
    <dgm:cxn modelId="{96E984F8-F41C-474B-A0AD-786CF0D58117}" type="presParOf" srcId="{AACE8D5D-9CE5-4DBD-AF0E-9414AF16255C}" destId="{3388D09B-5222-41FB-A2D4-2B0DF8A88E26}" srcOrd="0" destOrd="0" presId="urn:microsoft.com/office/officeart/2005/8/layout/hierarchy5"/>
    <dgm:cxn modelId="{E58D06E5-86A4-45F2-AEFA-A02282795D63}" type="presParOf" srcId="{AACE8D5D-9CE5-4DBD-AF0E-9414AF16255C}" destId="{1596CBA5-611D-474F-AB42-F794E8E6FB99}" srcOrd="1" destOrd="0" presId="urn:microsoft.com/office/officeart/2005/8/layout/hierarchy5"/>
    <dgm:cxn modelId="{9CC6B8E8-03E1-4A69-A1CD-045E798BA4AB}" type="presParOf" srcId="{5F254623-E408-4FCE-AA8D-3EBEA5D0497E}" destId="{B35A3072-4AB2-4DB1-AAE3-192485C8305A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9BE7BC6-1710-4CCE-87D9-2463DA75195D}" type="doc">
      <dgm:prSet loTypeId="urn:microsoft.com/office/officeart/2005/8/layout/hierarchy2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B2987C6D-49C9-4965-9936-593C3FBB5F75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Garantia de moradia básica com acesso à infraestrutura adequada para todos</a:t>
          </a:r>
          <a:endParaRPr lang="pt-BR" sz="1600" dirty="0">
            <a:solidFill>
              <a:schemeClr val="tx1"/>
            </a:solidFill>
          </a:endParaRPr>
        </a:p>
      </dgm:t>
    </dgm:pt>
    <dgm:pt modelId="{351FE528-342C-4A71-85DB-A5B4F20E0E74}" type="parTrans" cxnId="{C3544287-63AE-426F-8D92-9D7D793BB8B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A9A6628-A985-4607-91A6-D4EB575613ED}" type="sibTrans" cxnId="{C3544287-63AE-426F-8D92-9D7D793BB8B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48D7844-FBAD-4C29-9176-A2AD194D7450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Assegurar a permanência e instalação da população de baixa renda no perímetro urbano</a:t>
          </a:r>
          <a:endParaRPr lang="pt-BR" sz="1600" dirty="0">
            <a:solidFill>
              <a:schemeClr val="tx1"/>
            </a:solidFill>
          </a:endParaRPr>
        </a:p>
      </dgm:t>
    </dgm:pt>
    <dgm:pt modelId="{D1AB4A47-FA32-4556-A40A-44CA63E39A81}" type="parTrans" cxnId="{E7C23AC6-EA35-448D-83F7-FFB1803C6827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059153C-CE8A-4729-A9CB-473D33A652E8}" type="sibTrans" cxnId="{E7C23AC6-EA35-448D-83F7-FFB1803C682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909C184-AA00-4404-994C-21BCCDD058CD}">
      <dgm:prSet custT="1"/>
      <dgm:spPr>
        <a:solidFill>
          <a:srgbClr val="FFE699"/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Controlar o avanço do valor da terra</a:t>
          </a:r>
          <a:endParaRPr lang="pt-BR" sz="1600" dirty="0">
            <a:solidFill>
              <a:schemeClr val="tx1"/>
            </a:solidFill>
          </a:endParaRPr>
        </a:p>
      </dgm:t>
    </dgm:pt>
    <dgm:pt modelId="{D7F2A24E-E2A7-480F-91C4-BEA050C6EA2A}" type="parTrans" cxnId="{22E3CAF2-4341-4B47-96BD-C8ED20A9D88C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86A8E74-8398-48C3-9EE5-53B8C03CEC62}" type="sibTrans" cxnId="{22E3CAF2-4341-4B47-96BD-C8ED20A9D88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761F16F-1931-4A96-B5A8-B4CC8791EB3A}">
      <dgm:prSet custT="1"/>
      <dgm:spPr>
        <a:solidFill>
          <a:srgbClr val="FFE699"/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Promover a instalação de população de baixa renda no centro e/ou áreas de maior infraestrutura </a:t>
          </a:r>
          <a:endParaRPr lang="pt-BR" sz="1600" dirty="0">
            <a:solidFill>
              <a:schemeClr val="tx1"/>
            </a:solidFill>
          </a:endParaRPr>
        </a:p>
      </dgm:t>
    </dgm:pt>
    <dgm:pt modelId="{9FE49802-4246-46DD-81F4-7B87BE925DCC}" type="parTrans" cxnId="{D0BF30D9-F61E-4BDA-846E-B02D8F9D9AC8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1EE44DF-C03E-4D38-89A7-5BA092396AE7}" type="sibTrans" cxnId="{D0BF30D9-F61E-4BDA-846E-B02D8F9D9AC8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BA124F0C-F70E-4F35-BBA3-06B9AFA58709}">
      <dgm:prSet custT="1"/>
      <dgm:spPr>
        <a:solidFill>
          <a:srgbClr val="FFE699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Utilização do instrumento para arrecadação da mais valia fundiária</a:t>
          </a:r>
        </a:p>
      </dgm:t>
    </dgm:pt>
    <dgm:pt modelId="{3BF35AE2-F111-436E-B857-ED0EA2309939}" type="parTrans" cxnId="{7C24FA14-1FFF-410B-86BE-8E3DED133FFD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D97F12A1-FA85-4861-B35F-8B7C0ED2D918}" type="sibTrans" cxnId="{7C24FA14-1FFF-410B-86BE-8E3DED133FFD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27E553C-9576-4A44-8FAE-11F78A8D81A1}">
      <dgm:prSet custT="1"/>
      <dgm:spPr>
        <a:solidFill>
          <a:srgbClr val="33CCC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Estabelecimento de ZEIS em lotes especificados combinados com IPTU progressivo</a:t>
          </a:r>
        </a:p>
      </dgm:t>
    </dgm:pt>
    <dgm:pt modelId="{A8843903-95FF-4522-A935-C6A31E3381DE}" type="parTrans" cxnId="{29EF9E9B-8283-4012-B778-777B5E216572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9164050-525E-4799-8EF3-6B399CC3F740}" type="sibTrans" cxnId="{29EF9E9B-8283-4012-B778-777B5E216572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5610409-F573-4648-8BDC-B13D0ADC2CB1}">
      <dgm:prSet custT="1"/>
      <dgm:spPr>
        <a:solidFill>
          <a:srgbClr val="33CCC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Manutenção e criação de programas habitacionais para a população vulnerável</a:t>
          </a:r>
        </a:p>
      </dgm:t>
    </dgm:pt>
    <dgm:pt modelId="{BEA01297-F674-4AE8-86CE-44330A39B2E2}" type="parTrans" cxnId="{6662795C-EE6E-4254-8149-82E934150AF9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A361826-97A4-49ED-B6CB-6A895C5AFC64}" type="sibTrans" cxnId="{6662795C-EE6E-4254-8149-82E934150AF9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A2A012C-292B-4B8C-A4AD-D5303E6736BD}">
      <dgm:prSet custT="1"/>
      <dgm:spPr>
        <a:solidFill>
          <a:srgbClr val="33CCCC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Estabelecer cota para produção de HIS e HMP em parcelamentos e empreendimentos de grandes porte</a:t>
          </a:r>
        </a:p>
      </dgm:t>
    </dgm:pt>
    <dgm:pt modelId="{EA468A54-96E0-4A39-BFC3-23ADA56D5E73}" type="parTrans" cxnId="{AD242609-E997-4AA2-8DBC-27403E0597B5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6776834-FCDC-46FC-ADFA-EE0B2DFDC783}" type="sibTrans" cxnId="{AD242609-E997-4AA2-8DBC-27403E0597B5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06D346C-D322-400C-9B5F-C60441779563}">
      <dgm:prSet custT="1"/>
      <dgm:spPr>
        <a:solidFill>
          <a:srgbClr val="33CCCC"/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Expansão do perímetro urbano </a:t>
          </a:r>
          <a:endParaRPr lang="pt-BR" sz="1600" dirty="0">
            <a:solidFill>
              <a:schemeClr val="tx1"/>
            </a:solidFill>
          </a:endParaRPr>
        </a:p>
      </dgm:t>
    </dgm:pt>
    <dgm:pt modelId="{B2A15218-8295-4212-8570-1221D5114194}" type="parTrans" cxnId="{4CDF327C-42CB-4E5E-B4B9-348221188197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86699C7-2AC0-4A0E-BD8B-AE5414D074BB}" type="sibTrans" cxnId="{4CDF327C-42CB-4E5E-B4B9-34822118819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CC7CAD5-3BE3-4DE8-8585-71ED69B80CEE}">
      <dgm:prSet custT="1"/>
      <dgm:spPr>
        <a:solidFill>
          <a:srgbClr val="FF9999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Aumento da alíquota da contrapartida financeira  </a:t>
          </a:r>
        </a:p>
      </dgm:t>
    </dgm:pt>
    <dgm:pt modelId="{BCB16901-281C-4D00-B8A1-021E241141BB}" type="parTrans" cxnId="{D460AA6E-A751-441E-8C6C-58A38E62B7FD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FF94002-F06D-4EE8-BEC6-6DF91DC004A1}" type="sibTrans" cxnId="{D460AA6E-A751-441E-8C6C-58A38E62B7FD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F956960-49B2-4843-B402-DAE3BAD6D907}">
      <dgm:prSet custT="1"/>
      <dgm:spPr>
        <a:solidFill>
          <a:srgbClr val="33CCCC"/>
        </a:solidFill>
      </dgm:spPr>
      <dgm:t>
        <a:bodyPr/>
        <a:lstStyle/>
        <a:p>
          <a:r>
            <a:rPr lang="pt-BR" sz="1600" b="0" i="0" u="none" dirty="0">
              <a:solidFill>
                <a:schemeClr val="tx1"/>
              </a:solidFill>
            </a:rPr>
            <a:t>Aplicação do coeficiente básico 1 em todo território</a:t>
          </a:r>
          <a:endParaRPr lang="pt-BR" sz="1600" dirty="0">
            <a:solidFill>
              <a:schemeClr val="tx1"/>
            </a:solidFill>
          </a:endParaRPr>
        </a:p>
      </dgm:t>
    </dgm:pt>
    <dgm:pt modelId="{D5416A01-0117-4092-A751-6FC8F95DB30F}" type="parTrans" cxnId="{49E7E3B7-160A-4E46-BA7E-183BCF1D972F}">
      <dgm:prSet/>
      <dgm:spPr>
        <a:ln>
          <a:solidFill>
            <a:srgbClr val="A6A6A6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0F09100-CF6C-4D26-83DE-4D75C69BD566}" type="sibTrans" cxnId="{49E7E3B7-160A-4E46-BA7E-183BCF1D972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FD0065E-DDDD-4638-BC70-6F7150D6F191}" type="pres">
      <dgm:prSet presAssocID="{E9BE7BC6-1710-4CCE-87D9-2463DA75195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251A713-43C1-4A70-BD2B-79AD83EF6F11}" type="pres">
      <dgm:prSet presAssocID="{B2987C6D-49C9-4965-9936-593C3FBB5F75}" presName="root1" presStyleCnt="0"/>
      <dgm:spPr/>
    </dgm:pt>
    <dgm:pt modelId="{17B0F4CB-FA44-41EB-8B66-9380296C9E6F}" type="pres">
      <dgm:prSet presAssocID="{B2987C6D-49C9-4965-9936-593C3FBB5F75}" presName="LevelOneTextNode" presStyleLbl="node0" presStyleIdx="0" presStyleCnt="1" custScaleX="99635" custScaleY="206462" custLinFactNeighborX="6368" custLinFactNeighborY="-65557">
        <dgm:presLayoutVars>
          <dgm:chPref val="3"/>
        </dgm:presLayoutVars>
      </dgm:prSet>
      <dgm:spPr/>
    </dgm:pt>
    <dgm:pt modelId="{F03634CA-FA66-4664-973E-92FEFF3D4978}" type="pres">
      <dgm:prSet presAssocID="{B2987C6D-49C9-4965-9936-593C3FBB5F75}" presName="level2hierChild" presStyleCnt="0"/>
      <dgm:spPr/>
    </dgm:pt>
    <dgm:pt modelId="{7D9566A0-8A4A-48BB-A002-909F8AEF5436}" type="pres">
      <dgm:prSet presAssocID="{D1AB4A47-FA32-4556-A40A-44CA63E39A81}" presName="conn2-1" presStyleLbl="parChTrans1D2" presStyleIdx="0" presStyleCnt="1"/>
      <dgm:spPr/>
    </dgm:pt>
    <dgm:pt modelId="{CF8381C4-EBA2-4D79-B968-280DCD8B3C11}" type="pres">
      <dgm:prSet presAssocID="{D1AB4A47-FA32-4556-A40A-44CA63E39A81}" presName="connTx" presStyleLbl="parChTrans1D2" presStyleIdx="0" presStyleCnt="1"/>
      <dgm:spPr/>
    </dgm:pt>
    <dgm:pt modelId="{49F8DDDF-CFD9-4AD1-A503-B9161B7B632C}" type="pres">
      <dgm:prSet presAssocID="{348D7844-FBAD-4C29-9176-A2AD194D7450}" presName="root2" presStyleCnt="0"/>
      <dgm:spPr/>
    </dgm:pt>
    <dgm:pt modelId="{7EB8E81D-CE13-43BA-9583-7758FC2DEE1B}" type="pres">
      <dgm:prSet presAssocID="{348D7844-FBAD-4C29-9176-A2AD194D7450}" presName="LevelTwoTextNode" presStyleLbl="node2" presStyleIdx="0" presStyleCnt="1" custScaleX="94437" custScaleY="210707" custLinFactNeighborX="-11050" custLinFactNeighborY="-64711">
        <dgm:presLayoutVars>
          <dgm:chPref val="3"/>
        </dgm:presLayoutVars>
      </dgm:prSet>
      <dgm:spPr/>
    </dgm:pt>
    <dgm:pt modelId="{E3E4E0AE-A076-4029-ADC3-F53270FCA651}" type="pres">
      <dgm:prSet presAssocID="{348D7844-FBAD-4C29-9176-A2AD194D7450}" presName="level3hierChild" presStyleCnt="0"/>
      <dgm:spPr/>
    </dgm:pt>
    <dgm:pt modelId="{43739A7B-4714-4EC9-8AE1-E305CB1F95A9}" type="pres">
      <dgm:prSet presAssocID="{9FE49802-4246-46DD-81F4-7B87BE925DCC}" presName="conn2-1" presStyleLbl="parChTrans1D3" presStyleIdx="0" presStyleCnt="3"/>
      <dgm:spPr/>
    </dgm:pt>
    <dgm:pt modelId="{33A51C42-FDB1-48E8-9EF3-9541FBCFC2FC}" type="pres">
      <dgm:prSet presAssocID="{9FE49802-4246-46DD-81F4-7B87BE925DCC}" presName="connTx" presStyleLbl="parChTrans1D3" presStyleIdx="0" presStyleCnt="3"/>
      <dgm:spPr/>
    </dgm:pt>
    <dgm:pt modelId="{CB63B2B9-F4AC-4259-9A45-745A2DB3C7BC}" type="pres">
      <dgm:prSet presAssocID="{A761F16F-1931-4A96-B5A8-B4CC8791EB3A}" presName="root2" presStyleCnt="0"/>
      <dgm:spPr/>
    </dgm:pt>
    <dgm:pt modelId="{82C6C22C-6236-4E2F-B64D-8B0CB626647B}" type="pres">
      <dgm:prSet presAssocID="{A761F16F-1931-4A96-B5A8-B4CC8791EB3A}" presName="LevelTwoTextNode" presStyleLbl="node3" presStyleIdx="0" presStyleCnt="3" custScaleX="121821" custScaleY="243575" custLinFactNeighborX="-31473" custLinFactNeighborY="-86137">
        <dgm:presLayoutVars>
          <dgm:chPref val="3"/>
        </dgm:presLayoutVars>
      </dgm:prSet>
      <dgm:spPr/>
    </dgm:pt>
    <dgm:pt modelId="{BA651431-97BD-4FCC-A0D6-2B587B2DB9D7}" type="pres">
      <dgm:prSet presAssocID="{A761F16F-1931-4A96-B5A8-B4CC8791EB3A}" presName="level3hierChild" presStyleCnt="0"/>
      <dgm:spPr/>
    </dgm:pt>
    <dgm:pt modelId="{1DA010DB-F8A3-43B7-86B0-A463B3BF8FB7}" type="pres">
      <dgm:prSet presAssocID="{A8843903-95FF-4522-A935-C6A31E3381DE}" presName="conn2-1" presStyleLbl="parChTrans1D4" presStyleIdx="0" presStyleCnt="6"/>
      <dgm:spPr/>
    </dgm:pt>
    <dgm:pt modelId="{0D39A75E-2DF8-42BE-A18F-74DDA721E5A1}" type="pres">
      <dgm:prSet presAssocID="{A8843903-95FF-4522-A935-C6A31E3381DE}" presName="connTx" presStyleLbl="parChTrans1D4" presStyleIdx="0" presStyleCnt="6"/>
      <dgm:spPr/>
    </dgm:pt>
    <dgm:pt modelId="{DFAEEB3A-846B-4C39-A731-8189AAAB0B02}" type="pres">
      <dgm:prSet presAssocID="{227E553C-9576-4A44-8FAE-11F78A8D81A1}" presName="root2" presStyleCnt="0"/>
      <dgm:spPr/>
    </dgm:pt>
    <dgm:pt modelId="{0D346C0B-D4A3-4F54-8515-BD247FE7A4FA}" type="pres">
      <dgm:prSet presAssocID="{227E553C-9576-4A44-8FAE-11F78A8D81A1}" presName="LevelTwoTextNode" presStyleLbl="node4" presStyleIdx="0" presStyleCnt="6" custScaleX="167198" custScaleY="85545" custLinFactNeighborX="-40768" custLinFactNeighborY="-84032">
        <dgm:presLayoutVars>
          <dgm:chPref val="3"/>
        </dgm:presLayoutVars>
      </dgm:prSet>
      <dgm:spPr/>
    </dgm:pt>
    <dgm:pt modelId="{31FB68EE-C23E-4714-823A-903BA05B5C15}" type="pres">
      <dgm:prSet presAssocID="{227E553C-9576-4A44-8FAE-11F78A8D81A1}" presName="level3hierChild" presStyleCnt="0"/>
      <dgm:spPr/>
    </dgm:pt>
    <dgm:pt modelId="{BDEA9BDA-CF0B-4C73-9AB4-C22DCFFD31B0}" type="pres">
      <dgm:prSet presAssocID="{BEA01297-F674-4AE8-86CE-44330A39B2E2}" presName="conn2-1" presStyleLbl="parChTrans1D4" presStyleIdx="1" presStyleCnt="6"/>
      <dgm:spPr/>
    </dgm:pt>
    <dgm:pt modelId="{3DDF4E07-34D2-4E5C-9D78-4688A2BBEDEB}" type="pres">
      <dgm:prSet presAssocID="{BEA01297-F674-4AE8-86CE-44330A39B2E2}" presName="connTx" presStyleLbl="parChTrans1D4" presStyleIdx="1" presStyleCnt="6"/>
      <dgm:spPr/>
    </dgm:pt>
    <dgm:pt modelId="{B9B5323F-3924-4715-89B6-2432D84960CB}" type="pres">
      <dgm:prSet presAssocID="{35610409-F573-4648-8BDC-B13D0ADC2CB1}" presName="root2" presStyleCnt="0"/>
      <dgm:spPr/>
    </dgm:pt>
    <dgm:pt modelId="{F8B3D527-0A8F-47D5-8F6D-E2477EBBB7A3}" type="pres">
      <dgm:prSet presAssocID="{35610409-F573-4648-8BDC-B13D0ADC2CB1}" presName="LevelTwoTextNode" presStyleLbl="node4" presStyleIdx="1" presStyleCnt="6" custScaleX="167198" custScaleY="95372" custLinFactNeighborX="-41314" custLinFactNeighborY="-60736">
        <dgm:presLayoutVars>
          <dgm:chPref val="3"/>
        </dgm:presLayoutVars>
      </dgm:prSet>
      <dgm:spPr/>
    </dgm:pt>
    <dgm:pt modelId="{1E014E32-3029-4EC2-A8C7-5035076CFAF9}" type="pres">
      <dgm:prSet presAssocID="{35610409-F573-4648-8BDC-B13D0ADC2CB1}" presName="level3hierChild" presStyleCnt="0"/>
      <dgm:spPr/>
    </dgm:pt>
    <dgm:pt modelId="{DD805DE5-6060-4EA7-BF58-6093A40AAF62}" type="pres">
      <dgm:prSet presAssocID="{EA468A54-96E0-4A39-BFC3-23ADA56D5E73}" presName="conn2-1" presStyleLbl="parChTrans1D4" presStyleIdx="2" presStyleCnt="6"/>
      <dgm:spPr/>
    </dgm:pt>
    <dgm:pt modelId="{BC5F7A96-019D-4990-B0ED-04392232EA27}" type="pres">
      <dgm:prSet presAssocID="{EA468A54-96E0-4A39-BFC3-23ADA56D5E73}" presName="connTx" presStyleLbl="parChTrans1D4" presStyleIdx="2" presStyleCnt="6"/>
      <dgm:spPr/>
    </dgm:pt>
    <dgm:pt modelId="{0099F566-2FFC-45D9-AF91-E843FB17A83E}" type="pres">
      <dgm:prSet presAssocID="{6A2A012C-292B-4B8C-A4AD-D5303E6736BD}" presName="root2" presStyleCnt="0"/>
      <dgm:spPr/>
    </dgm:pt>
    <dgm:pt modelId="{265A17FD-31D0-46F2-8D84-CFED1F7A1B81}" type="pres">
      <dgm:prSet presAssocID="{6A2A012C-292B-4B8C-A4AD-D5303E6736BD}" presName="LevelTwoTextNode" presStyleLbl="node4" presStyleIdx="2" presStyleCnt="6" custScaleX="167198" custScaleY="113419" custLinFactNeighborX="-40768" custLinFactNeighborY="-75595">
        <dgm:presLayoutVars>
          <dgm:chPref val="3"/>
        </dgm:presLayoutVars>
      </dgm:prSet>
      <dgm:spPr/>
    </dgm:pt>
    <dgm:pt modelId="{1F374495-6E9B-4EFE-8E87-E4960D72893E}" type="pres">
      <dgm:prSet presAssocID="{6A2A012C-292B-4B8C-A4AD-D5303E6736BD}" presName="level3hierChild" presStyleCnt="0"/>
      <dgm:spPr/>
    </dgm:pt>
    <dgm:pt modelId="{2809F423-AD3E-43D8-9A19-3D536138C42F}" type="pres">
      <dgm:prSet presAssocID="{D7F2A24E-E2A7-480F-91C4-BEA050C6EA2A}" presName="conn2-1" presStyleLbl="parChTrans1D3" presStyleIdx="1" presStyleCnt="3"/>
      <dgm:spPr/>
    </dgm:pt>
    <dgm:pt modelId="{5C48DE9D-D35D-4BE5-BB1F-371D02704750}" type="pres">
      <dgm:prSet presAssocID="{D7F2A24E-E2A7-480F-91C4-BEA050C6EA2A}" presName="connTx" presStyleLbl="parChTrans1D3" presStyleIdx="1" presStyleCnt="3"/>
      <dgm:spPr/>
    </dgm:pt>
    <dgm:pt modelId="{454D33B2-A810-4DD0-805E-8D9543ACA9E5}" type="pres">
      <dgm:prSet presAssocID="{7909C184-AA00-4404-994C-21BCCDD058CD}" presName="root2" presStyleCnt="0"/>
      <dgm:spPr/>
    </dgm:pt>
    <dgm:pt modelId="{91202528-B32B-4949-A3AD-665B42D33FB5}" type="pres">
      <dgm:prSet presAssocID="{7909C184-AA00-4404-994C-21BCCDD058CD}" presName="LevelTwoTextNode" presStyleLbl="node3" presStyleIdx="1" presStyleCnt="3" custScaleX="121821" custScaleY="135643" custLinFactNeighborX="-30852" custLinFactNeighborY="-93148">
        <dgm:presLayoutVars>
          <dgm:chPref val="3"/>
        </dgm:presLayoutVars>
      </dgm:prSet>
      <dgm:spPr/>
    </dgm:pt>
    <dgm:pt modelId="{77FD0B0A-382E-41FA-8CD6-02F16217DBCB}" type="pres">
      <dgm:prSet presAssocID="{7909C184-AA00-4404-994C-21BCCDD058CD}" presName="level3hierChild" presStyleCnt="0"/>
      <dgm:spPr/>
    </dgm:pt>
    <dgm:pt modelId="{0AF524DB-D264-4FB0-9F15-642B46F00CA3}" type="pres">
      <dgm:prSet presAssocID="{B2A15218-8295-4212-8570-1221D5114194}" presName="conn2-1" presStyleLbl="parChTrans1D4" presStyleIdx="3" presStyleCnt="6"/>
      <dgm:spPr/>
    </dgm:pt>
    <dgm:pt modelId="{770B3DE4-F778-4A1C-9328-988647EFB336}" type="pres">
      <dgm:prSet presAssocID="{B2A15218-8295-4212-8570-1221D5114194}" presName="connTx" presStyleLbl="parChTrans1D4" presStyleIdx="3" presStyleCnt="6"/>
      <dgm:spPr/>
    </dgm:pt>
    <dgm:pt modelId="{D5DEB826-C527-456C-B3F4-54281E2F9288}" type="pres">
      <dgm:prSet presAssocID="{E06D346C-D322-400C-9B5F-C60441779563}" presName="root2" presStyleCnt="0"/>
      <dgm:spPr/>
    </dgm:pt>
    <dgm:pt modelId="{2C40C283-29A2-418E-81F4-C4E32622F7BC}" type="pres">
      <dgm:prSet presAssocID="{E06D346C-D322-400C-9B5F-C60441779563}" presName="LevelTwoTextNode" presStyleLbl="node4" presStyleIdx="3" presStyleCnt="6" custScaleX="167198" custScaleY="80301" custLinFactNeighborX="-40768" custLinFactNeighborY="-64962">
        <dgm:presLayoutVars>
          <dgm:chPref val="3"/>
        </dgm:presLayoutVars>
      </dgm:prSet>
      <dgm:spPr/>
    </dgm:pt>
    <dgm:pt modelId="{A2DA6FAA-54FF-41BB-A3C6-F2C453F4E029}" type="pres">
      <dgm:prSet presAssocID="{E06D346C-D322-400C-9B5F-C60441779563}" presName="level3hierChild" presStyleCnt="0"/>
      <dgm:spPr/>
    </dgm:pt>
    <dgm:pt modelId="{EFEAD6D9-FA46-46B5-81EA-7A4AB9A671AC}" type="pres">
      <dgm:prSet presAssocID="{3BF35AE2-F111-436E-B857-ED0EA2309939}" presName="conn2-1" presStyleLbl="parChTrans1D3" presStyleIdx="2" presStyleCnt="3"/>
      <dgm:spPr/>
    </dgm:pt>
    <dgm:pt modelId="{B7667DCA-4C4F-4407-93F1-E17747C925C2}" type="pres">
      <dgm:prSet presAssocID="{3BF35AE2-F111-436E-B857-ED0EA2309939}" presName="connTx" presStyleLbl="parChTrans1D3" presStyleIdx="2" presStyleCnt="3"/>
      <dgm:spPr/>
    </dgm:pt>
    <dgm:pt modelId="{13A2B2CF-3183-4D1A-882B-63C292075D68}" type="pres">
      <dgm:prSet presAssocID="{BA124F0C-F70E-4F35-BBA3-06B9AFA58709}" presName="root2" presStyleCnt="0"/>
      <dgm:spPr/>
    </dgm:pt>
    <dgm:pt modelId="{9AC148AB-614D-4EAE-8DBC-4191025278A5}" type="pres">
      <dgm:prSet presAssocID="{BA124F0C-F70E-4F35-BBA3-06B9AFA58709}" presName="LevelTwoTextNode" presStyleLbl="node3" presStyleIdx="2" presStyleCnt="3" custScaleX="121821" custScaleY="216526" custLinFactNeighborX="-31473" custLinFactNeighborY="-89656">
        <dgm:presLayoutVars>
          <dgm:chPref val="3"/>
        </dgm:presLayoutVars>
      </dgm:prSet>
      <dgm:spPr/>
    </dgm:pt>
    <dgm:pt modelId="{93C40AC2-3869-47E5-ADB4-0A03AA09A105}" type="pres">
      <dgm:prSet presAssocID="{BA124F0C-F70E-4F35-BBA3-06B9AFA58709}" presName="level3hierChild" presStyleCnt="0"/>
      <dgm:spPr/>
    </dgm:pt>
    <dgm:pt modelId="{A459FEE9-D1DB-47F3-9505-69973B5FBF2E}" type="pres">
      <dgm:prSet presAssocID="{BCB16901-281C-4D00-B8A1-021E241141BB}" presName="conn2-1" presStyleLbl="parChTrans1D4" presStyleIdx="4" presStyleCnt="6"/>
      <dgm:spPr/>
    </dgm:pt>
    <dgm:pt modelId="{59058D88-D803-47E5-A4DC-CB26FBECB2D1}" type="pres">
      <dgm:prSet presAssocID="{BCB16901-281C-4D00-B8A1-021E241141BB}" presName="connTx" presStyleLbl="parChTrans1D4" presStyleIdx="4" presStyleCnt="6"/>
      <dgm:spPr/>
    </dgm:pt>
    <dgm:pt modelId="{633D22EF-735D-4098-B9DE-E70C9153ABE5}" type="pres">
      <dgm:prSet presAssocID="{2CC7CAD5-3BE3-4DE8-8585-71ED69B80CEE}" presName="root2" presStyleCnt="0"/>
      <dgm:spPr/>
    </dgm:pt>
    <dgm:pt modelId="{68B32207-5E19-4C9A-9947-3A3C79B61DB8}" type="pres">
      <dgm:prSet presAssocID="{2CC7CAD5-3BE3-4DE8-8585-71ED69B80CEE}" presName="LevelTwoTextNode" presStyleLbl="node4" presStyleIdx="4" presStyleCnt="6" custScaleX="167198" custScaleY="72335" custLinFactNeighborX="-45998" custLinFactNeighborY="-78778">
        <dgm:presLayoutVars>
          <dgm:chPref val="3"/>
        </dgm:presLayoutVars>
      </dgm:prSet>
      <dgm:spPr/>
    </dgm:pt>
    <dgm:pt modelId="{A0EA0BBA-9E9E-4FB9-9197-C26E14C685DD}" type="pres">
      <dgm:prSet presAssocID="{2CC7CAD5-3BE3-4DE8-8585-71ED69B80CEE}" presName="level3hierChild" presStyleCnt="0"/>
      <dgm:spPr/>
    </dgm:pt>
    <dgm:pt modelId="{5C9279BD-D498-4C57-9BB6-97AA22067B5C}" type="pres">
      <dgm:prSet presAssocID="{D5416A01-0117-4092-A751-6FC8F95DB30F}" presName="conn2-1" presStyleLbl="parChTrans1D4" presStyleIdx="5" presStyleCnt="6"/>
      <dgm:spPr/>
    </dgm:pt>
    <dgm:pt modelId="{675FA0D8-6C67-49D4-978B-C409EAF3FAE2}" type="pres">
      <dgm:prSet presAssocID="{D5416A01-0117-4092-A751-6FC8F95DB30F}" presName="connTx" presStyleLbl="parChTrans1D4" presStyleIdx="5" presStyleCnt="6"/>
      <dgm:spPr/>
    </dgm:pt>
    <dgm:pt modelId="{D5325488-B95C-4AD2-9C3E-8B3D0DEE3676}" type="pres">
      <dgm:prSet presAssocID="{6F956960-49B2-4843-B402-DAE3BAD6D907}" presName="root2" presStyleCnt="0"/>
      <dgm:spPr/>
    </dgm:pt>
    <dgm:pt modelId="{618C06FD-C005-46E9-B716-5633E29B60B1}" type="pres">
      <dgm:prSet presAssocID="{6F956960-49B2-4843-B402-DAE3BAD6D907}" presName="LevelTwoTextNode" presStyleLbl="node4" presStyleIdx="5" presStyleCnt="6" custScaleX="167198" custScaleY="74432" custLinFactNeighborX="-45998" custLinFactNeighborY="-77739">
        <dgm:presLayoutVars>
          <dgm:chPref val="3"/>
        </dgm:presLayoutVars>
      </dgm:prSet>
      <dgm:spPr/>
    </dgm:pt>
    <dgm:pt modelId="{C4094526-5180-4710-8E83-ACD010FB964D}" type="pres">
      <dgm:prSet presAssocID="{6F956960-49B2-4843-B402-DAE3BAD6D907}" presName="level3hierChild" presStyleCnt="0"/>
      <dgm:spPr/>
    </dgm:pt>
  </dgm:ptLst>
  <dgm:cxnLst>
    <dgm:cxn modelId="{AD242609-E997-4AA2-8DBC-27403E0597B5}" srcId="{A761F16F-1931-4A96-B5A8-B4CC8791EB3A}" destId="{6A2A012C-292B-4B8C-A4AD-D5303E6736BD}" srcOrd="2" destOrd="0" parTransId="{EA468A54-96E0-4A39-BFC3-23ADA56D5E73}" sibTransId="{86776834-FCDC-46FC-ADFA-EE0B2DFDC783}"/>
    <dgm:cxn modelId="{ADB39B0C-64A1-4846-AF70-74486234CD10}" type="presOf" srcId="{BCB16901-281C-4D00-B8A1-021E241141BB}" destId="{59058D88-D803-47E5-A4DC-CB26FBECB2D1}" srcOrd="1" destOrd="0" presId="urn:microsoft.com/office/officeart/2005/8/layout/hierarchy2"/>
    <dgm:cxn modelId="{E2C6290D-146D-41AA-A354-8A561BAA4E08}" type="presOf" srcId="{D1AB4A47-FA32-4556-A40A-44CA63E39A81}" destId="{CF8381C4-EBA2-4D79-B968-280DCD8B3C11}" srcOrd="1" destOrd="0" presId="urn:microsoft.com/office/officeart/2005/8/layout/hierarchy2"/>
    <dgm:cxn modelId="{02A9B70F-D763-4454-99EE-1AD5A73B837A}" type="presOf" srcId="{BEA01297-F674-4AE8-86CE-44330A39B2E2}" destId="{BDEA9BDA-CF0B-4C73-9AB4-C22DCFFD31B0}" srcOrd="0" destOrd="0" presId="urn:microsoft.com/office/officeart/2005/8/layout/hierarchy2"/>
    <dgm:cxn modelId="{CF063712-2F79-4E30-8AF1-186AF45261A6}" type="presOf" srcId="{6F956960-49B2-4843-B402-DAE3BAD6D907}" destId="{618C06FD-C005-46E9-B716-5633E29B60B1}" srcOrd="0" destOrd="0" presId="urn:microsoft.com/office/officeart/2005/8/layout/hierarchy2"/>
    <dgm:cxn modelId="{BCE93B14-4085-44E0-B64B-6D2215819BE8}" type="presOf" srcId="{35610409-F573-4648-8BDC-B13D0ADC2CB1}" destId="{F8B3D527-0A8F-47D5-8F6D-E2477EBBB7A3}" srcOrd="0" destOrd="0" presId="urn:microsoft.com/office/officeart/2005/8/layout/hierarchy2"/>
    <dgm:cxn modelId="{7C24FA14-1FFF-410B-86BE-8E3DED133FFD}" srcId="{348D7844-FBAD-4C29-9176-A2AD194D7450}" destId="{BA124F0C-F70E-4F35-BBA3-06B9AFA58709}" srcOrd="2" destOrd="0" parTransId="{3BF35AE2-F111-436E-B857-ED0EA2309939}" sibTransId="{D97F12A1-FA85-4861-B35F-8B7C0ED2D918}"/>
    <dgm:cxn modelId="{AC5ABE15-CEFC-49B3-89BE-1FB8E9DE4C9A}" type="presOf" srcId="{E06D346C-D322-400C-9B5F-C60441779563}" destId="{2C40C283-29A2-418E-81F4-C4E32622F7BC}" srcOrd="0" destOrd="0" presId="urn:microsoft.com/office/officeart/2005/8/layout/hierarchy2"/>
    <dgm:cxn modelId="{E5022E1A-900D-4695-86DC-03085F30C502}" type="presOf" srcId="{7909C184-AA00-4404-994C-21BCCDD058CD}" destId="{91202528-B32B-4949-A3AD-665B42D33FB5}" srcOrd="0" destOrd="0" presId="urn:microsoft.com/office/officeart/2005/8/layout/hierarchy2"/>
    <dgm:cxn modelId="{357BCD38-BC84-4698-81F6-D1774EDDEB13}" type="presOf" srcId="{E9BE7BC6-1710-4CCE-87D9-2463DA75195D}" destId="{2FD0065E-DDDD-4638-BC70-6F7150D6F191}" srcOrd="0" destOrd="0" presId="urn:microsoft.com/office/officeart/2005/8/layout/hierarchy2"/>
    <dgm:cxn modelId="{6662795C-EE6E-4254-8149-82E934150AF9}" srcId="{A761F16F-1931-4A96-B5A8-B4CC8791EB3A}" destId="{35610409-F573-4648-8BDC-B13D0ADC2CB1}" srcOrd="1" destOrd="0" parTransId="{BEA01297-F674-4AE8-86CE-44330A39B2E2}" sibTransId="{7A361826-97A4-49ED-B6CB-6A895C5AFC64}"/>
    <dgm:cxn modelId="{1D38A146-00AE-4AB0-8FCD-BC47DF94D4B4}" type="presOf" srcId="{3BF35AE2-F111-436E-B857-ED0EA2309939}" destId="{EFEAD6D9-FA46-46B5-81EA-7A4AB9A671AC}" srcOrd="0" destOrd="0" presId="urn:microsoft.com/office/officeart/2005/8/layout/hierarchy2"/>
    <dgm:cxn modelId="{50F89C6C-C36D-48DB-A756-226E0AE9C700}" type="presOf" srcId="{BEA01297-F674-4AE8-86CE-44330A39B2E2}" destId="{3DDF4E07-34D2-4E5C-9D78-4688A2BBEDEB}" srcOrd="1" destOrd="0" presId="urn:microsoft.com/office/officeart/2005/8/layout/hierarchy2"/>
    <dgm:cxn modelId="{F214E54C-DDB4-400F-9F02-8D81E989CFC6}" type="presOf" srcId="{6A2A012C-292B-4B8C-A4AD-D5303E6736BD}" destId="{265A17FD-31D0-46F2-8D84-CFED1F7A1B81}" srcOrd="0" destOrd="0" presId="urn:microsoft.com/office/officeart/2005/8/layout/hierarchy2"/>
    <dgm:cxn modelId="{31C6BA6D-6F4E-4C22-8C72-375345EF6DD5}" type="presOf" srcId="{227E553C-9576-4A44-8FAE-11F78A8D81A1}" destId="{0D346C0B-D4A3-4F54-8515-BD247FE7A4FA}" srcOrd="0" destOrd="0" presId="urn:microsoft.com/office/officeart/2005/8/layout/hierarchy2"/>
    <dgm:cxn modelId="{D460AA6E-A751-441E-8C6C-58A38E62B7FD}" srcId="{BA124F0C-F70E-4F35-BBA3-06B9AFA58709}" destId="{2CC7CAD5-3BE3-4DE8-8585-71ED69B80CEE}" srcOrd="0" destOrd="0" parTransId="{BCB16901-281C-4D00-B8A1-021E241141BB}" sibTransId="{EFF94002-F06D-4EE8-BEC6-6DF91DC004A1}"/>
    <dgm:cxn modelId="{D523FA4F-FAFE-485A-BD79-7D6BB39EFC88}" type="presOf" srcId="{D5416A01-0117-4092-A751-6FC8F95DB30F}" destId="{5C9279BD-D498-4C57-9BB6-97AA22067B5C}" srcOrd="0" destOrd="0" presId="urn:microsoft.com/office/officeart/2005/8/layout/hierarchy2"/>
    <dgm:cxn modelId="{AF8DCA71-49CB-4325-B263-0AEE58A1B246}" type="presOf" srcId="{B2A15218-8295-4212-8570-1221D5114194}" destId="{770B3DE4-F778-4A1C-9328-988647EFB336}" srcOrd="1" destOrd="0" presId="urn:microsoft.com/office/officeart/2005/8/layout/hierarchy2"/>
    <dgm:cxn modelId="{752F7F73-43FB-46D2-A068-523E879B4B6B}" type="presOf" srcId="{9FE49802-4246-46DD-81F4-7B87BE925DCC}" destId="{43739A7B-4714-4EC9-8AE1-E305CB1F95A9}" srcOrd="0" destOrd="0" presId="urn:microsoft.com/office/officeart/2005/8/layout/hierarchy2"/>
    <dgm:cxn modelId="{3FA16375-501E-4417-9577-209F2166D8DB}" type="presOf" srcId="{9FE49802-4246-46DD-81F4-7B87BE925DCC}" destId="{33A51C42-FDB1-48E8-9EF3-9541FBCFC2FC}" srcOrd="1" destOrd="0" presId="urn:microsoft.com/office/officeart/2005/8/layout/hierarchy2"/>
    <dgm:cxn modelId="{4CDF327C-42CB-4E5E-B4B9-348221188197}" srcId="{7909C184-AA00-4404-994C-21BCCDD058CD}" destId="{E06D346C-D322-400C-9B5F-C60441779563}" srcOrd="0" destOrd="0" parTransId="{B2A15218-8295-4212-8570-1221D5114194}" sibTransId="{686699C7-2AC0-4A0E-BD8B-AE5414D074BB}"/>
    <dgm:cxn modelId="{18425A81-302C-498D-9408-06D3792E4240}" type="presOf" srcId="{D1AB4A47-FA32-4556-A40A-44CA63E39A81}" destId="{7D9566A0-8A4A-48BB-A002-909F8AEF5436}" srcOrd="0" destOrd="0" presId="urn:microsoft.com/office/officeart/2005/8/layout/hierarchy2"/>
    <dgm:cxn modelId="{C9C40582-95CE-453C-9FBE-EAA960A238A3}" type="presOf" srcId="{A761F16F-1931-4A96-B5A8-B4CC8791EB3A}" destId="{82C6C22C-6236-4E2F-B64D-8B0CB626647B}" srcOrd="0" destOrd="0" presId="urn:microsoft.com/office/officeart/2005/8/layout/hierarchy2"/>
    <dgm:cxn modelId="{C5561E83-3DE8-4068-8409-8260B858E813}" type="presOf" srcId="{2CC7CAD5-3BE3-4DE8-8585-71ED69B80CEE}" destId="{68B32207-5E19-4C9A-9947-3A3C79B61DB8}" srcOrd="0" destOrd="0" presId="urn:microsoft.com/office/officeart/2005/8/layout/hierarchy2"/>
    <dgm:cxn modelId="{01255085-1374-49C3-95F7-3A52F568E793}" type="presOf" srcId="{3BF35AE2-F111-436E-B857-ED0EA2309939}" destId="{B7667DCA-4C4F-4407-93F1-E17747C925C2}" srcOrd="1" destOrd="0" presId="urn:microsoft.com/office/officeart/2005/8/layout/hierarchy2"/>
    <dgm:cxn modelId="{C3544287-63AE-426F-8D92-9D7D793BB8BC}" srcId="{E9BE7BC6-1710-4CCE-87D9-2463DA75195D}" destId="{B2987C6D-49C9-4965-9936-593C3FBB5F75}" srcOrd="0" destOrd="0" parTransId="{351FE528-342C-4A71-85DB-A5B4F20E0E74}" sibTransId="{AA9A6628-A985-4607-91A6-D4EB575613ED}"/>
    <dgm:cxn modelId="{2F06AF90-5664-49A8-8DE6-691E265A19B0}" type="presOf" srcId="{D5416A01-0117-4092-A751-6FC8F95DB30F}" destId="{675FA0D8-6C67-49D4-978B-C409EAF3FAE2}" srcOrd="1" destOrd="0" presId="urn:microsoft.com/office/officeart/2005/8/layout/hierarchy2"/>
    <dgm:cxn modelId="{F3EF8998-1116-417C-AB45-5F274035295D}" type="presOf" srcId="{BA124F0C-F70E-4F35-BBA3-06B9AFA58709}" destId="{9AC148AB-614D-4EAE-8DBC-4191025278A5}" srcOrd="0" destOrd="0" presId="urn:microsoft.com/office/officeart/2005/8/layout/hierarchy2"/>
    <dgm:cxn modelId="{A010DF98-1079-4079-BA25-A950BB7600F8}" type="presOf" srcId="{D7F2A24E-E2A7-480F-91C4-BEA050C6EA2A}" destId="{2809F423-AD3E-43D8-9A19-3D536138C42F}" srcOrd="0" destOrd="0" presId="urn:microsoft.com/office/officeart/2005/8/layout/hierarchy2"/>
    <dgm:cxn modelId="{8D3E7399-3BF6-4029-B5EE-D8B81D5E03F8}" type="presOf" srcId="{EA468A54-96E0-4A39-BFC3-23ADA56D5E73}" destId="{DD805DE5-6060-4EA7-BF58-6093A40AAF62}" srcOrd="0" destOrd="0" presId="urn:microsoft.com/office/officeart/2005/8/layout/hierarchy2"/>
    <dgm:cxn modelId="{29EF9E9B-8283-4012-B778-777B5E216572}" srcId="{A761F16F-1931-4A96-B5A8-B4CC8791EB3A}" destId="{227E553C-9576-4A44-8FAE-11F78A8D81A1}" srcOrd="0" destOrd="0" parTransId="{A8843903-95FF-4522-A935-C6A31E3381DE}" sibTransId="{39164050-525E-4799-8EF3-6B399CC3F740}"/>
    <dgm:cxn modelId="{B54DB39D-0D7B-42CE-8DC0-FB0D45A8789D}" type="presOf" srcId="{D7F2A24E-E2A7-480F-91C4-BEA050C6EA2A}" destId="{5C48DE9D-D35D-4BE5-BB1F-371D02704750}" srcOrd="1" destOrd="0" presId="urn:microsoft.com/office/officeart/2005/8/layout/hierarchy2"/>
    <dgm:cxn modelId="{B016F7A2-E7C4-4235-8DF3-FFF57166B1D6}" type="presOf" srcId="{B2987C6D-49C9-4965-9936-593C3FBB5F75}" destId="{17B0F4CB-FA44-41EB-8B66-9380296C9E6F}" srcOrd="0" destOrd="0" presId="urn:microsoft.com/office/officeart/2005/8/layout/hierarchy2"/>
    <dgm:cxn modelId="{1ADB66B3-4905-48BD-8E68-2D4461F791B5}" type="presOf" srcId="{A8843903-95FF-4522-A935-C6A31E3381DE}" destId="{0D39A75E-2DF8-42BE-A18F-74DDA721E5A1}" srcOrd="1" destOrd="0" presId="urn:microsoft.com/office/officeart/2005/8/layout/hierarchy2"/>
    <dgm:cxn modelId="{49E7E3B7-160A-4E46-BA7E-183BCF1D972F}" srcId="{BA124F0C-F70E-4F35-BBA3-06B9AFA58709}" destId="{6F956960-49B2-4843-B402-DAE3BAD6D907}" srcOrd="1" destOrd="0" parTransId="{D5416A01-0117-4092-A751-6FC8F95DB30F}" sibTransId="{70F09100-CF6C-4D26-83DE-4D75C69BD566}"/>
    <dgm:cxn modelId="{E7C23AC6-EA35-448D-83F7-FFB1803C6827}" srcId="{B2987C6D-49C9-4965-9936-593C3FBB5F75}" destId="{348D7844-FBAD-4C29-9176-A2AD194D7450}" srcOrd="0" destOrd="0" parTransId="{D1AB4A47-FA32-4556-A40A-44CA63E39A81}" sibTransId="{6059153C-CE8A-4729-A9CB-473D33A652E8}"/>
    <dgm:cxn modelId="{FE20A4CF-F678-426D-9113-F101707EB908}" type="presOf" srcId="{BCB16901-281C-4D00-B8A1-021E241141BB}" destId="{A459FEE9-D1DB-47F3-9505-69973B5FBF2E}" srcOrd="0" destOrd="0" presId="urn:microsoft.com/office/officeart/2005/8/layout/hierarchy2"/>
    <dgm:cxn modelId="{D0BF30D9-F61E-4BDA-846E-B02D8F9D9AC8}" srcId="{348D7844-FBAD-4C29-9176-A2AD194D7450}" destId="{A761F16F-1931-4A96-B5A8-B4CC8791EB3A}" srcOrd="0" destOrd="0" parTransId="{9FE49802-4246-46DD-81F4-7B87BE925DCC}" sibTransId="{41EE44DF-C03E-4D38-89A7-5BA092396AE7}"/>
    <dgm:cxn modelId="{71516FDD-F15E-407A-9981-6012EFD0230D}" type="presOf" srcId="{A8843903-95FF-4522-A935-C6A31E3381DE}" destId="{1DA010DB-F8A3-43B7-86B0-A463B3BF8FB7}" srcOrd="0" destOrd="0" presId="urn:microsoft.com/office/officeart/2005/8/layout/hierarchy2"/>
    <dgm:cxn modelId="{22E3CAF2-4341-4B47-96BD-C8ED20A9D88C}" srcId="{348D7844-FBAD-4C29-9176-A2AD194D7450}" destId="{7909C184-AA00-4404-994C-21BCCDD058CD}" srcOrd="1" destOrd="0" parTransId="{D7F2A24E-E2A7-480F-91C4-BEA050C6EA2A}" sibTransId="{686A8E74-8398-48C3-9EE5-53B8C03CEC62}"/>
    <dgm:cxn modelId="{CA0C52F3-B59D-4ED2-83DA-26D78FBB0BA8}" type="presOf" srcId="{EA468A54-96E0-4A39-BFC3-23ADA56D5E73}" destId="{BC5F7A96-019D-4990-B0ED-04392232EA27}" srcOrd="1" destOrd="0" presId="urn:microsoft.com/office/officeart/2005/8/layout/hierarchy2"/>
    <dgm:cxn modelId="{D59D9CF8-5613-4C95-9915-0E9148B9A8BC}" type="presOf" srcId="{348D7844-FBAD-4C29-9176-A2AD194D7450}" destId="{7EB8E81D-CE13-43BA-9583-7758FC2DEE1B}" srcOrd="0" destOrd="0" presId="urn:microsoft.com/office/officeart/2005/8/layout/hierarchy2"/>
    <dgm:cxn modelId="{94F1C6F9-1CF1-4C5B-B9CA-6698D9D65C39}" type="presOf" srcId="{B2A15218-8295-4212-8570-1221D5114194}" destId="{0AF524DB-D264-4FB0-9F15-642B46F00CA3}" srcOrd="0" destOrd="0" presId="urn:microsoft.com/office/officeart/2005/8/layout/hierarchy2"/>
    <dgm:cxn modelId="{5CEB652A-FA12-4E50-B9FA-AE00D31B97D0}" type="presParOf" srcId="{2FD0065E-DDDD-4638-BC70-6F7150D6F191}" destId="{3251A713-43C1-4A70-BD2B-79AD83EF6F11}" srcOrd="0" destOrd="0" presId="urn:microsoft.com/office/officeart/2005/8/layout/hierarchy2"/>
    <dgm:cxn modelId="{C919CC73-8E09-427D-8AC3-389F36802D4D}" type="presParOf" srcId="{3251A713-43C1-4A70-BD2B-79AD83EF6F11}" destId="{17B0F4CB-FA44-41EB-8B66-9380296C9E6F}" srcOrd="0" destOrd="0" presId="urn:microsoft.com/office/officeart/2005/8/layout/hierarchy2"/>
    <dgm:cxn modelId="{5A55BD80-2024-489B-94CD-5EDB1FCCCED6}" type="presParOf" srcId="{3251A713-43C1-4A70-BD2B-79AD83EF6F11}" destId="{F03634CA-FA66-4664-973E-92FEFF3D4978}" srcOrd="1" destOrd="0" presId="urn:microsoft.com/office/officeart/2005/8/layout/hierarchy2"/>
    <dgm:cxn modelId="{AC8EFDFA-6A08-49EE-BEDC-98B8292E021D}" type="presParOf" srcId="{F03634CA-FA66-4664-973E-92FEFF3D4978}" destId="{7D9566A0-8A4A-48BB-A002-909F8AEF5436}" srcOrd="0" destOrd="0" presId="urn:microsoft.com/office/officeart/2005/8/layout/hierarchy2"/>
    <dgm:cxn modelId="{5D011E04-0705-4805-AF61-62CA715365ED}" type="presParOf" srcId="{7D9566A0-8A4A-48BB-A002-909F8AEF5436}" destId="{CF8381C4-EBA2-4D79-B968-280DCD8B3C11}" srcOrd="0" destOrd="0" presId="urn:microsoft.com/office/officeart/2005/8/layout/hierarchy2"/>
    <dgm:cxn modelId="{0A2F3DCF-76BC-4E1B-BDB6-53B0C46FFD91}" type="presParOf" srcId="{F03634CA-FA66-4664-973E-92FEFF3D4978}" destId="{49F8DDDF-CFD9-4AD1-A503-B9161B7B632C}" srcOrd="1" destOrd="0" presId="urn:microsoft.com/office/officeart/2005/8/layout/hierarchy2"/>
    <dgm:cxn modelId="{8B07521E-8F0D-4CC6-9699-A05D63D8BC44}" type="presParOf" srcId="{49F8DDDF-CFD9-4AD1-A503-B9161B7B632C}" destId="{7EB8E81D-CE13-43BA-9583-7758FC2DEE1B}" srcOrd="0" destOrd="0" presId="urn:microsoft.com/office/officeart/2005/8/layout/hierarchy2"/>
    <dgm:cxn modelId="{121F14A0-3DC6-4550-A495-E4674AB51CC2}" type="presParOf" srcId="{49F8DDDF-CFD9-4AD1-A503-B9161B7B632C}" destId="{E3E4E0AE-A076-4029-ADC3-F53270FCA651}" srcOrd="1" destOrd="0" presId="urn:microsoft.com/office/officeart/2005/8/layout/hierarchy2"/>
    <dgm:cxn modelId="{B732DFE5-D2DB-42D6-A19E-30044FC89571}" type="presParOf" srcId="{E3E4E0AE-A076-4029-ADC3-F53270FCA651}" destId="{43739A7B-4714-4EC9-8AE1-E305CB1F95A9}" srcOrd="0" destOrd="0" presId="urn:microsoft.com/office/officeart/2005/8/layout/hierarchy2"/>
    <dgm:cxn modelId="{1759502E-697C-4EE1-8630-6E87604B1673}" type="presParOf" srcId="{43739A7B-4714-4EC9-8AE1-E305CB1F95A9}" destId="{33A51C42-FDB1-48E8-9EF3-9541FBCFC2FC}" srcOrd="0" destOrd="0" presId="urn:microsoft.com/office/officeart/2005/8/layout/hierarchy2"/>
    <dgm:cxn modelId="{77CF36D0-C53E-4E4E-9132-CC8B070DE4EA}" type="presParOf" srcId="{E3E4E0AE-A076-4029-ADC3-F53270FCA651}" destId="{CB63B2B9-F4AC-4259-9A45-745A2DB3C7BC}" srcOrd="1" destOrd="0" presId="urn:microsoft.com/office/officeart/2005/8/layout/hierarchy2"/>
    <dgm:cxn modelId="{15DA8FA3-5369-4534-A72A-96D10BBD075E}" type="presParOf" srcId="{CB63B2B9-F4AC-4259-9A45-745A2DB3C7BC}" destId="{82C6C22C-6236-4E2F-B64D-8B0CB626647B}" srcOrd="0" destOrd="0" presId="urn:microsoft.com/office/officeart/2005/8/layout/hierarchy2"/>
    <dgm:cxn modelId="{A40E1CF2-2430-43D8-89B9-E08E62FD978A}" type="presParOf" srcId="{CB63B2B9-F4AC-4259-9A45-745A2DB3C7BC}" destId="{BA651431-97BD-4FCC-A0D6-2B587B2DB9D7}" srcOrd="1" destOrd="0" presId="urn:microsoft.com/office/officeart/2005/8/layout/hierarchy2"/>
    <dgm:cxn modelId="{301C8472-344E-41B9-8D22-191D24E1B2CF}" type="presParOf" srcId="{BA651431-97BD-4FCC-A0D6-2B587B2DB9D7}" destId="{1DA010DB-F8A3-43B7-86B0-A463B3BF8FB7}" srcOrd="0" destOrd="0" presId="urn:microsoft.com/office/officeart/2005/8/layout/hierarchy2"/>
    <dgm:cxn modelId="{FF8CE2B3-6174-45C3-AD13-88E875263680}" type="presParOf" srcId="{1DA010DB-F8A3-43B7-86B0-A463B3BF8FB7}" destId="{0D39A75E-2DF8-42BE-A18F-74DDA721E5A1}" srcOrd="0" destOrd="0" presId="urn:microsoft.com/office/officeart/2005/8/layout/hierarchy2"/>
    <dgm:cxn modelId="{59D98362-E711-4518-8FCA-40CC591E66A5}" type="presParOf" srcId="{BA651431-97BD-4FCC-A0D6-2B587B2DB9D7}" destId="{DFAEEB3A-846B-4C39-A731-8189AAAB0B02}" srcOrd="1" destOrd="0" presId="urn:microsoft.com/office/officeart/2005/8/layout/hierarchy2"/>
    <dgm:cxn modelId="{52E97F7F-5623-4FE6-95F1-0EA7D9491AA3}" type="presParOf" srcId="{DFAEEB3A-846B-4C39-A731-8189AAAB0B02}" destId="{0D346C0B-D4A3-4F54-8515-BD247FE7A4FA}" srcOrd="0" destOrd="0" presId="urn:microsoft.com/office/officeart/2005/8/layout/hierarchy2"/>
    <dgm:cxn modelId="{5DC56A4B-1CFB-40D8-AC76-7A51C698A97A}" type="presParOf" srcId="{DFAEEB3A-846B-4C39-A731-8189AAAB0B02}" destId="{31FB68EE-C23E-4714-823A-903BA05B5C15}" srcOrd="1" destOrd="0" presId="urn:microsoft.com/office/officeart/2005/8/layout/hierarchy2"/>
    <dgm:cxn modelId="{6790D0A5-08CF-4E07-B951-1753D833A287}" type="presParOf" srcId="{BA651431-97BD-4FCC-A0D6-2B587B2DB9D7}" destId="{BDEA9BDA-CF0B-4C73-9AB4-C22DCFFD31B0}" srcOrd="2" destOrd="0" presId="urn:microsoft.com/office/officeart/2005/8/layout/hierarchy2"/>
    <dgm:cxn modelId="{901D2172-1772-4CDB-B44D-99A24DFF2699}" type="presParOf" srcId="{BDEA9BDA-CF0B-4C73-9AB4-C22DCFFD31B0}" destId="{3DDF4E07-34D2-4E5C-9D78-4688A2BBEDEB}" srcOrd="0" destOrd="0" presId="urn:microsoft.com/office/officeart/2005/8/layout/hierarchy2"/>
    <dgm:cxn modelId="{6C2BA94C-4BF9-490C-BB43-781CCA0FE660}" type="presParOf" srcId="{BA651431-97BD-4FCC-A0D6-2B587B2DB9D7}" destId="{B9B5323F-3924-4715-89B6-2432D84960CB}" srcOrd="3" destOrd="0" presId="urn:microsoft.com/office/officeart/2005/8/layout/hierarchy2"/>
    <dgm:cxn modelId="{DC2EC7F4-F4E0-4098-9480-262CFA925FB4}" type="presParOf" srcId="{B9B5323F-3924-4715-89B6-2432D84960CB}" destId="{F8B3D527-0A8F-47D5-8F6D-E2477EBBB7A3}" srcOrd="0" destOrd="0" presId="urn:microsoft.com/office/officeart/2005/8/layout/hierarchy2"/>
    <dgm:cxn modelId="{CE141F4B-013D-4388-AD40-F504E1405E4E}" type="presParOf" srcId="{B9B5323F-3924-4715-89B6-2432D84960CB}" destId="{1E014E32-3029-4EC2-A8C7-5035076CFAF9}" srcOrd="1" destOrd="0" presId="urn:microsoft.com/office/officeart/2005/8/layout/hierarchy2"/>
    <dgm:cxn modelId="{2D8331CE-847A-4E7A-B8C5-59B209488734}" type="presParOf" srcId="{BA651431-97BD-4FCC-A0D6-2B587B2DB9D7}" destId="{DD805DE5-6060-4EA7-BF58-6093A40AAF62}" srcOrd="4" destOrd="0" presId="urn:microsoft.com/office/officeart/2005/8/layout/hierarchy2"/>
    <dgm:cxn modelId="{41131483-144F-4D35-945E-BA81365420A2}" type="presParOf" srcId="{DD805DE5-6060-4EA7-BF58-6093A40AAF62}" destId="{BC5F7A96-019D-4990-B0ED-04392232EA27}" srcOrd="0" destOrd="0" presId="urn:microsoft.com/office/officeart/2005/8/layout/hierarchy2"/>
    <dgm:cxn modelId="{A57C461C-5A31-46A7-8F7B-810C9A2D79A8}" type="presParOf" srcId="{BA651431-97BD-4FCC-A0D6-2B587B2DB9D7}" destId="{0099F566-2FFC-45D9-AF91-E843FB17A83E}" srcOrd="5" destOrd="0" presId="urn:microsoft.com/office/officeart/2005/8/layout/hierarchy2"/>
    <dgm:cxn modelId="{B3739DFB-ED2E-4F8E-A004-1723BDA610A2}" type="presParOf" srcId="{0099F566-2FFC-45D9-AF91-E843FB17A83E}" destId="{265A17FD-31D0-46F2-8D84-CFED1F7A1B81}" srcOrd="0" destOrd="0" presId="urn:microsoft.com/office/officeart/2005/8/layout/hierarchy2"/>
    <dgm:cxn modelId="{B068E05D-BFDD-41A9-8B46-8A04DEB609A1}" type="presParOf" srcId="{0099F566-2FFC-45D9-AF91-E843FB17A83E}" destId="{1F374495-6E9B-4EFE-8E87-E4960D72893E}" srcOrd="1" destOrd="0" presId="urn:microsoft.com/office/officeart/2005/8/layout/hierarchy2"/>
    <dgm:cxn modelId="{6212FD63-3836-4998-83D0-EE4E57FAFCCC}" type="presParOf" srcId="{E3E4E0AE-A076-4029-ADC3-F53270FCA651}" destId="{2809F423-AD3E-43D8-9A19-3D536138C42F}" srcOrd="2" destOrd="0" presId="urn:microsoft.com/office/officeart/2005/8/layout/hierarchy2"/>
    <dgm:cxn modelId="{27C82FB1-F1B5-4F7A-8D53-38E03FE648A5}" type="presParOf" srcId="{2809F423-AD3E-43D8-9A19-3D536138C42F}" destId="{5C48DE9D-D35D-4BE5-BB1F-371D02704750}" srcOrd="0" destOrd="0" presId="urn:microsoft.com/office/officeart/2005/8/layout/hierarchy2"/>
    <dgm:cxn modelId="{3BC4C5F6-9C28-4141-8781-BF2A555E5315}" type="presParOf" srcId="{E3E4E0AE-A076-4029-ADC3-F53270FCA651}" destId="{454D33B2-A810-4DD0-805E-8D9543ACA9E5}" srcOrd="3" destOrd="0" presId="urn:microsoft.com/office/officeart/2005/8/layout/hierarchy2"/>
    <dgm:cxn modelId="{AA9DF65F-B867-496D-A085-8515201EA11A}" type="presParOf" srcId="{454D33B2-A810-4DD0-805E-8D9543ACA9E5}" destId="{91202528-B32B-4949-A3AD-665B42D33FB5}" srcOrd="0" destOrd="0" presId="urn:microsoft.com/office/officeart/2005/8/layout/hierarchy2"/>
    <dgm:cxn modelId="{CB432674-A818-489A-8B38-DC8D0211C012}" type="presParOf" srcId="{454D33B2-A810-4DD0-805E-8D9543ACA9E5}" destId="{77FD0B0A-382E-41FA-8CD6-02F16217DBCB}" srcOrd="1" destOrd="0" presId="urn:microsoft.com/office/officeart/2005/8/layout/hierarchy2"/>
    <dgm:cxn modelId="{4504DEC9-43DC-48C6-B80E-4C08AF3E53BE}" type="presParOf" srcId="{77FD0B0A-382E-41FA-8CD6-02F16217DBCB}" destId="{0AF524DB-D264-4FB0-9F15-642B46F00CA3}" srcOrd="0" destOrd="0" presId="urn:microsoft.com/office/officeart/2005/8/layout/hierarchy2"/>
    <dgm:cxn modelId="{BBC2B7C0-F1DB-4E07-BDE9-A41418019EF7}" type="presParOf" srcId="{0AF524DB-D264-4FB0-9F15-642B46F00CA3}" destId="{770B3DE4-F778-4A1C-9328-988647EFB336}" srcOrd="0" destOrd="0" presId="urn:microsoft.com/office/officeart/2005/8/layout/hierarchy2"/>
    <dgm:cxn modelId="{10BCA34D-4D69-41F7-B800-892004225EE9}" type="presParOf" srcId="{77FD0B0A-382E-41FA-8CD6-02F16217DBCB}" destId="{D5DEB826-C527-456C-B3F4-54281E2F9288}" srcOrd="1" destOrd="0" presId="urn:microsoft.com/office/officeart/2005/8/layout/hierarchy2"/>
    <dgm:cxn modelId="{FB3F242C-66F0-4AC4-A6C9-93897AB16BAC}" type="presParOf" srcId="{D5DEB826-C527-456C-B3F4-54281E2F9288}" destId="{2C40C283-29A2-418E-81F4-C4E32622F7BC}" srcOrd="0" destOrd="0" presId="urn:microsoft.com/office/officeart/2005/8/layout/hierarchy2"/>
    <dgm:cxn modelId="{D38CA8AA-B625-4342-BDD5-7A2C59E3B884}" type="presParOf" srcId="{D5DEB826-C527-456C-B3F4-54281E2F9288}" destId="{A2DA6FAA-54FF-41BB-A3C6-F2C453F4E029}" srcOrd="1" destOrd="0" presId="urn:microsoft.com/office/officeart/2005/8/layout/hierarchy2"/>
    <dgm:cxn modelId="{FB55838C-7F27-4566-A6F2-DE0D13375F0D}" type="presParOf" srcId="{E3E4E0AE-A076-4029-ADC3-F53270FCA651}" destId="{EFEAD6D9-FA46-46B5-81EA-7A4AB9A671AC}" srcOrd="4" destOrd="0" presId="urn:microsoft.com/office/officeart/2005/8/layout/hierarchy2"/>
    <dgm:cxn modelId="{99F27151-CD00-4238-888F-3E27ACF17F4B}" type="presParOf" srcId="{EFEAD6D9-FA46-46B5-81EA-7A4AB9A671AC}" destId="{B7667DCA-4C4F-4407-93F1-E17747C925C2}" srcOrd="0" destOrd="0" presId="urn:microsoft.com/office/officeart/2005/8/layout/hierarchy2"/>
    <dgm:cxn modelId="{6C38F2FC-A422-4C1C-AA6B-643121FD45F6}" type="presParOf" srcId="{E3E4E0AE-A076-4029-ADC3-F53270FCA651}" destId="{13A2B2CF-3183-4D1A-882B-63C292075D68}" srcOrd="5" destOrd="0" presId="urn:microsoft.com/office/officeart/2005/8/layout/hierarchy2"/>
    <dgm:cxn modelId="{6DEBE539-6198-4873-A896-578F5F4FF026}" type="presParOf" srcId="{13A2B2CF-3183-4D1A-882B-63C292075D68}" destId="{9AC148AB-614D-4EAE-8DBC-4191025278A5}" srcOrd="0" destOrd="0" presId="urn:microsoft.com/office/officeart/2005/8/layout/hierarchy2"/>
    <dgm:cxn modelId="{874EC142-76AA-4A04-AF16-00C332A7D651}" type="presParOf" srcId="{13A2B2CF-3183-4D1A-882B-63C292075D68}" destId="{93C40AC2-3869-47E5-ADB4-0A03AA09A105}" srcOrd="1" destOrd="0" presId="urn:microsoft.com/office/officeart/2005/8/layout/hierarchy2"/>
    <dgm:cxn modelId="{198D0729-4BDC-435E-B3E3-51F0B33B612B}" type="presParOf" srcId="{93C40AC2-3869-47E5-ADB4-0A03AA09A105}" destId="{A459FEE9-D1DB-47F3-9505-69973B5FBF2E}" srcOrd="0" destOrd="0" presId="urn:microsoft.com/office/officeart/2005/8/layout/hierarchy2"/>
    <dgm:cxn modelId="{153FC25E-D827-4DA1-B6CC-9A36720FAAD1}" type="presParOf" srcId="{A459FEE9-D1DB-47F3-9505-69973B5FBF2E}" destId="{59058D88-D803-47E5-A4DC-CB26FBECB2D1}" srcOrd="0" destOrd="0" presId="urn:microsoft.com/office/officeart/2005/8/layout/hierarchy2"/>
    <dgm:cxn modelId="{3924357A-6F14-4BC2-A52F-EA4523CA8F9D}" type="presParOf" srcId="{93C40AC2-3869-47E5-ADB4-0A03AA09A105}" destId="{633D22EF-735D-4098-B9DE-E70C9153ABE5}" srcOrd="1" destOrd="0" presId="urn:microsoft.com/office/officeart/2005/8/layout/hierarchy2"/>
    <dgm:cxn modelId="{94857FDC-351A-485B-95B6-67FD93DC1D60}" type="presParOf" srcId="{633D22EF-735D-4098-B9DE-E70C9153ABE5}" destId="{68B32207-5E19-4C9A-9947-3A3C79B61DB8}" srcOrd="0" destOrd="0" presId="urn:microsoft.com/office/officeart/2005/8/layout/hierarchy2"/>
    <dgm:cxn modelId="{364DCE0D-5354-41BC-BBC4-EFC9C062A908}" type="presParOf" srcId="{633D22EF-735D-4098-B9DE-E70C9153ABE5}" destId="{A0EA0BBA-9E9E-4FB9-9197-C26E14C685DD}" srcOrd="1" destOrd="0" presId="urn:microsoft.com/office/officeart/2005/8/layout/hierarchy2"/>
    <dgm:cxn modelId="{E5CEF23E-76E6-4032-88D1-AE462A9BFD8D}" type="presParOf" srcId="{93C40AC2-3869-47E5-ADB4-0A03AA09A105}" destId="{5C9279BD-D498-4C57-9BB6-97AA22067B5C}" srcOrd="2" destOrd="0" presId="urn:microsoft.com/office/officeart/2005/8/layout/hierarchy2"/>
    <dgm:cxn modelId="{6897C587-4CF5-41B8-B027-C764D04D752E}" type="presParOf" srcId="{5C9279BD-D498-4C57-9BB6-97AA22067B5C}" destId="{675FA0D8-6C67-49D4-978B-C409EAF3FAE2}" srcOrd="0" destOrd="0" presId="urn:microsoft.com/office/officeart/2005/8/layout/hierarchy2"/>
    <dgm:cxn modelId="{EA2CCC34-8788-4939-A01E-E1093C093A68}" type="presParOf" srcId="{93C40AC2-3869-47E5-ADB4-0A03AA09A105}" destId="{D5325488-B95C-4AD2-9C3E-8B3D0DEE3676}" srcOrd="3" destOrd="0" presId="urn:microsoft.com/office/officeart/2005/8/layout/hierarchy2"/>
    <dgm:cxn modelId="{14152C1F-E242-4AF7-84FF-2FFCE37BC310}" type="presParOf" srcId="{D5325488-B95C-4AD2-9C3E-8B3D0DEE3676}" destId="{618C06FD-C005-46E9-B716-5633E29B60B1}" srcOrd="0" destOrd="0" presId="urn:microsoft.com/office/officeart/2005/8/layout/hierarchy2"/>
    <dgm:cxn modelId="{5D3EE960-A11F-4C88-9D2F-EAF9A7F16DA5}" type="presParOf" srcId="{D5325488-B95C-4AD2-9C3E-8B3D0DEE3676}" destId="{C4094526-5180-4710-8E83-ACD010FB964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9BE7BC6-1710-4CCE-87D9-2463DA75195D}" type="doc">
      <dgm:prSet loTypeId="urn:microsoft.com/office/officeart/2005/8/layout/hierarchy2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B2987C6D-49C9-4965-9936-593C3FBB5F75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Desenvolvimento e atualização periódica dos planos setoriais de infraestrutura</a:t>
          </a:r>
        </a:p>
      </dgm:t>
    </dgm:pt>
    <dgm:pt modelId="{AA9A6628-A985-4607-91A6-D4EB575613ED}" type="sibTrans" cxnId="{C3544287-63AE-426F-8D92-9D7D793BB8B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51FE528-342C-4A71-85DB-A5B4F20E0E74}" type="parTrans" cxnId="{C3544287-63AE-426F-8D92-9D7D793BB8B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A8BBD98-5B1B-42FA-97E4-ECAD1CD58310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Melhoria e Manutenção da infraestrutura municipal e regional</a:t>
          </a:r>
        </a:p>
      </dgm:t>
    </dgm:pt>
    <dgm:pt modelId="{7DA4EA70-2CF2-4B23-9DC0-85085526DA6E}" type="sibTrans" cxnId="{0A495CA9-E93F-4796-B2CD-FD37036E1BC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B3F6265-3E1D-47A6-AA00-790A35D4DFBE}" type="parTrans" cxnId="{0A495CA9-E93F-4796-B2CD-FD37036E1BCC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0099523-3D08-4874-B370-1CD0F02FD25C}">
      <dgm:prSet custT="1"/>
      <dgm:spPr>
        <a:solidFill>
          <a:srgbClr val="C5E0B4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Atualização do Plano Municipal do Saneamento Básico</a:t>
          </a:r>
        </a:p>
      </dgm:t>
    </dgm:pt>
    <dgm:pt modelId="{43E20686-4D6C-48AC-BB97-91AB7A87AB07}" type="parTrans" cxnId="{09D0F8E3-BBF5-413D-861A-F63E42374A7B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9C641EB3-2131-4426-9BDA-6CAE388009F9}" type="sibTrans" cxnId="{09D0F8E3-BBF5-413D-861A-F63E42374A7B}">
      <dgm:prSet/>
      <dgm:spPr/>
      <dgm:t>
        <a:bodyPr/>
        <a:lstStyle/>
        <a:p>
          <a:endParaRPr lang="pt-BR"/>
        </a:p>
      </dgm:t>
    </dgm:pt>
    <dgm:pt modelId="{EE355586-8FEB-432B-9ABF-6D155F9AC05C}">
      <dgm:prSet custT="1"/>
      <dgm:spPr>
        <a:solidFill>
          <a:srgbClr val="C5E0B4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Criação do Plano de Drenagem </a:t>
          </a:r>
        </a:p>
      </dgm:t>
    </dgm:pt>
    <dgm:pt modelId="{B48BEF68-6451-4612-BBEF-449F3EE73CA9}" type="parTrans" cxnId="{6D83E497-1F26-4820-A612-43A7CFF84D53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055BAFCE-392B-40FF-B92E-4AE57DB39689}" type="sibTrans" cxnId="{6D83E497-1F26-4820-A612-43A7CFF84D53}">
      <dgm:prSet/>
      <dgm:spPr/>
      <dgm:t>
        <a:bodyPr/>
        <a:lstStyle/>
        <a:p>
          <a:endParaRPr lang="pt-BR"/>
        </a:p>
      </dgm:t>
    </dgm:pt>
    <dgm:pt modelId="{A7AB22DF-2E89-45F4-8678-4C723B7B0CCB}">
      <dgm:prSet custT="1"/>
      <dgm:spPr>
        <a:solidFill>
          <a:srgbClr val="8FAAD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Maior controle da qualidade da água</a:t>
          </a:r>
        </a:p>
      </dgm:t>
    </dgm:pt>
    <dgm:pt modelId="{F8E6EED0-2043-40FE-8903-632C6515E829}" type="parTrans" cxnId="{7C54CF6B-FCFC-4F1C-8608-3D92536EB3F7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67EBB2F3-7AF6-46B5-A3C8-7684D208E1B3}" type="sibTrans" cxnId="{7C54CF6B-FCFC-4F1C-8608-3D92536EB3F7}">
      <dgm:prSet/>
      <dgm:spPr/>
      <dgm:t>
        <a:bodyPr/>
        <a:lstStyle/>
        <a:p>
          <a:endParaRPr lang="pt-BR"/>
        </a:p>
      </dgm:t>
    </dgm:pt>
    <dgm:pt modelId="{636E4BCA-9055-486C-8624-D8C9C4C1332B}">
      <dgm:prSet custT="1"/>
      <dgm:spPr>
        <a:solidFill>
          <a:srgbClr val="FF9999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Aumentar a eficiência de gasto energético para o abastecimento</a:t>
          </a:r>
        </a:p>
      </dgm:t>
    </dgm:pt>
    <dgm:pt modelId="{975E46CC-5A9B-4E92-8E38-40086E3CECEE}" type="parTrans" cxnId="{F5DF929A-289A-4E97-ACC6-B17D9D15DDF7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27AB6B37-5D6F-43D2-B34C-5684E2B99500}" type="sibTrans" cxnId="{F5DF929A-289A-4E97-ACC6-B17D9D15DDF7}">
      <dgm:prSet/>
      <dgm:spPr/>
      <dgm:t>
        <a:bodyPr/>
        <a:lstStyle/>
        <a:p>
          <a:endParaRPr lang="pt-BR"/>
        </a:p>
      </dgm:t>
    </dgm:pt>
    <dgm:pt modelId="{9BFEAF3D-901A-4ECB-AFBC-5AE4DE870FFF}">
      <dgm:prSet custT="1"/>
      <dgm:spPr>
        <a:solidFill>
          <a:srgbClr val="8FAAD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Manutenção da cobertura total de saneamento básico (abastecimento, coleta e tratamento)</a:t>
          </a:r>
        </a:p>
      </dgm:t>
    </dgm:pt>
    <dgm:pt modelId="{98F74FA4-A4A9-4446-A4A2-7C6C7B220358}" type="parTrans" cxnId="{1CE9F24B-E5CF-4056-9425-BA7B4E2EF8DA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11DE7F3F-0E31-4221-8844-CC08C2BE6B2D}" type="sibTrans" cxnId="{1CE9F24B-E5CF-4056-9425-BA7B4E2EF8DA}">
      <dgm:prSet/>
      <dgm:spPr/>
      <dgm:t>
        <a:bodyPr/>
        <a:lstStyle/>
        <a:p>
          <a:endParaRPr lang="pt-BR"/>
        </a:p>
      </dgm:t>
    </dgm:pt>
    <dgm:pt modelId="{D1B15EA1-C334-4172-AA98-389AEB08245D}">
      <dgm:prSet custT="1"/>
      <dgm:spPr>
        <a:solidFill>
          <a:srgbClr val="33CCC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Diminuição do índice de perda de água total </a:t>
          </a:r>
        </a:p>
      </dgm:t>
    </dgm:pt>
    <dgm:pt modelId="{2B395FE2-50A0-4542-B4B8-68AAA9F150B8}" type="parTrans" cxnId="{066055CD-32E2-41A5-AAB6-78E730072A58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1D112C85-5F1C-4DD4-AB11-36FAC0DAEC34}" type="sibTrans" cxnId="{066055CD-32E2-41A5-AAB6-78E730072A58}">
      <dgm:prSet/>
      <dgm:spPr/>
      <dgm:t>
        <a:bodyPr/>
        <a:lstStyle/>
        <a:p>
          <a:endParaRPr lang="pt-BR"/>
        </a:p>
      </dgm:t>
    </dgm:pt>
    <dgm:pt modelId="{91681B83-F0F0-44DF-B6F0-D53C52D0D5A3}">
      <dgm:prSet custT="1"/>
      <dgm:spPr>
        <a:solidFill>
          <a:srgbClr val="33CCC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Aumentar a coleta seletiva para a população rural </a:t>
          </a:r>
        </a:p>
      </dgm:t>
    </dgm:pt>
    <dgm:pt modelId="{0A87B21D-7D53-4B28-9185-6454F228C678}" type="parTrans" cxnId="{3CB99526-3E43-48A9-9F52-D8A17E136443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C2698FFB-3AF7-4B4C-9462-35DB59A58C05}" type="sibTrans" cxnId="{3CB99526-3E43-48A9-9F52-D8A17E136443}">
      <dgm:prSet/>
      <dgm:spPr/>
      <dgm:t>
        <a:bodyPr/>
        <a:lstStyle/>
        <a:p>
          <a:endParaRPr lang="pt-BR"/>
        </a:p>
      </dgm:t>
    </dgm:pt>
    <dgm:pt modelId="{250E0739-1730-4585-A702-2CE3B28D8D34}">
      <dgm:prSet custT="1"/>
      <dgm:spPr>
        <a:solidFill>
          <a:srgbClr val="FFCC66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Incentivos as empresas com políticas de economia circular, entre outras ações sustentáveis </a:t>
          </a:r>
        </a:p>
      </dgm:t>
    </dgm:pt>
    <dgm:pt modelId="{98351821-706F-41C2-8EC8-5E551CE4BCF7}" type="parTrans" cxnId="{E2E25B60-612F-421A-826B-E119CD5B5864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B44FC1E9-635D-4235-B9B0-EB9D116C8756}" type="sibTrans" cxnId="{E2E25B60-612F-421A-826B-E119CD5B5864}">
      <dgm:prSet/>
      <dgm:spPr/>
      <dgm:t>
        <a:bodyPr/>
        <a:lstStyle/>
        <a:p>
          <a:endParaRPr lang="pt-BR"/>
        </a:p>
      </dgm:t>
    </dgm:pt>
    <dgm:pt modelId="{FEBAD0C4-CBD8-4258-A7E0-CD69652C6B9C}">
      <dgm:prSet custT="1"/>
      <dgm:spPr>
        <a:solidFill>
          <a:srgbClr val="33CCC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Fomentar o aumento da taxa de recuperação de materiais recicláveis (Investimento em novas tecnologias e pesquisas)</a:t>
          </a:r>
        </a:p>
      </dgm:t>
    </dgm:pt>
    <dgm:pt modelId="{F2AAAF56-6516-4FA7-8584-56C4B77F9360}" type="parTrans" cxnId="{83D8AD35-4D52-4A34-BA1C-9B9F53578024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79F34D2D-021D-474B-A737-BEB0C933022F}" type="sibTrans" cxnId="{83D8AD35-4D52-4A34-BA1C-9B9F53578024}">
      <dgm:prSet/>
      <dgm:spPr/>
      <dgm:t>
        <a:bodyPr/>
        <a:lstStyle/>
        <a:p>
          <a:endParaRPr lang="pt-BR"/>
        </a:p>
      </dgm:t>
    </dgm:pt>
    <dgm:pt modelId="{A1C8632A-0CF7-47AB-B9E1-A3D08A447645}">
      <dgm:prSet custT="1"/>
      <dgm:spPr>
        <a:solidFill>
          <a:srgbClr val="33CCC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Estruturação de Políticas de conscientização da população de práticas sustentáveis (separação dos resíduos, consumo de água, reciclagem, compostagem, etc)</a:t>
          </a:r>
        </a:p>
      </dgm:t>
    </dgm:pt>
    <dgm:pt modelId="{1728AA8A-C7CE-4D64-8D09-A2592FCC277E}" type="parTrans" cxnId="{378519AF-6FE2-49F3-A1DB-95341BB8645A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076E4F1F-271E-448C-8A22-C4C9ED689EEF}" type="sibTrans" cxnId="{378519AF-6FE2-49F3-A1DB-95341BB8645A}">
      <dgm:prSet/>
      <dgm:spPr/>
      <dgm:t>
        <a:bodyPr/>
        <a:lstStyle/>
        <a:p>
          <a:endParaRPr lang="pt-BR"/>
        </a:p>
      </dgm:t>
    </dgm:pt>
    <dgm:pt modelId="{6B7BD193-E9AE-47AD-826F-D16765192128}">
      <dgm:prSet custT="1"/>
      <dgm:spPr>
        <a:solidFill>
          <a:srgbClr val="8FAAD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Diagnóstico das áreas alagáveis </a:t>
          </a:r>
        </a:p>
      </dgm:t>
    </dgm:pt>
    <dgm:pt modelId="{BF53E939-72EC-45AB-A436-AC2DC023D142}" type="parTrans" cxnId="{6AD610C7-A892-4F23-996D-DC58F3BF65F1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B49006B9-7D29-4357-9FEA-227BCE212444}" type="sibTrans" cxnId="{6AD610C7-A892-4F23-996D-DC58F3BF65F1}">
      <dgm:prSet/>
      <dgm:spPr/>
      <dgm:t>
        <a:bodyPr/>
        <a:lstStyle/>
        <a:p>
          <a:endParaRPr lang="pt-BR"/>
        </a:p>
      </dgm:t>
    </dgm:pt>
    <dgm:pt modelId="{378942E5-7AB9-45E8-9A39-FB23FB350D1B}">
      <dgm:prSet custT="1"/>
      <dgm:spPr>
        <a:solidFill>
          <a:srgbClr val="33CCC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Definição de estratégias baseadas na natureza (jardins de chuva, wetlands)</a:t>
          </a:r>
        </a:p>
      </dgm:t>
    </dgm:pt>
    <dgm:pt modelId="{166DA6C5-B541-4161-960C-F8AC724B0602}" type="parTrans" cxnId="{D2F38177-AC4E-4B6C-A8A9-61B3C1825C85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A75A81F6-AC5D-498B-87EF-C79EFAACD1D4}" type="sibTrans" cxnId="{D2F38177-AC4E-4B6C-A8A9-61B3C1825C85}">
      <dgm:prSet/>
      <dgm:spPr/>
      <dgm:t>
        <a:bodyPr/>
        <a:lstStyle/>
        <a:p>
          <a:endParaRPr lang="pt-BR"/>
        </a:p>
      </dgm:t>
    </dgm:pt>
    <dgm:pt modelId="{2FD0065E-DDDD-4638-BC70-6F7150D6F191}" type="pres">
      <dgm:prSet presAssocID="{E9BE7BC6-1710-4CCE-87D9-2463DA75195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251A713-43C1-4A70-BD2B-79AD83EF6F11}" type="pres">
      <dgm:prSet presAssocID="{B2987C6D-49C9-4965-9936-593C3FBB5F75}" presName="root1" presStyleCnt="0"/>
      <dgm:spPr/>
    </dgm:pt>
    <dgm:pt modelId="{17B0F4CB-FA44-41EB-8B66-9380296C9E6F}" type="pres">
      <dgm:prSet presAssocID="{B2987C6D-49C9-4965-9936-593C3FBB5F75}" presName="LevelOneTextNode" presStyleLbl="node0" presStyleIdx="0" presStyleCnt="1" custScaleX="100644" custScaleY="150109" custLinFactY="-56561" custLinFactNeighborX="17173" custLinFactNeighborY="-100000">
        <dgm:presLayoutVars>
          <dgm:chPref val="3"/>
        </dgm:presLayoutVars>
      </dgm:prSet>
      <dgm:spPr/>
    </dgm:pt>
    <dgm:pt modelId="{F03634CA-FA66-4664-973E-92FEFF3D4978}" type="pres">
      <dgm:prSet presAssocID="{B2987C6D-49C9-4965-9936-593C3FBB5F75}" presName="level2hierChild" presStyleCnt="0"/>
      <dgm:spPr/>
    </dgm:pt>
    <dgm:pt modelId="{28FA624E-C0AE-4377-B686-A253FD3832F8}" type="pres">
      <dgm:prSet presAssocID="{5B3F6265-3E1D-47A6-AA00-790A35D4DFBE}" presName="conn2-1" presStyleLbl="parChTrans1D2" presStyleIdx="0" presStyleCnt="1"/>
      <dgm:spPr/>
    </dgm:pt>
    <dgm:pt modelId="{18DB7623-7929-4E83-AF71-D9A2DE7A9B5F}" type="pres">
      <dgm:prSet presAssocID="{5B3F6265-3E1D-47A6-AA00-790A35D4DFBE}" presName="connTx" presStyleLbl="parChTrans1D2" presStyleIdx="0" presStyleCnt="1"/>
      <dgm:spPr/>
    </dgm:pt>
    <dgm:pt modelId="{EACD07DF-AB4E-4243-9562-FF5D9C9A0A44}" type="pres">
      <dgm:prSet presAssocID="{3A8BBD98-5B1B-42FA-97E4-ECAD1CD58310}" presName="root2" presStyleCnt="0"/>
      <dgm:spPr/>
    </dgm:pt>
    <dgm:pt modelId="{148A4EB7-35E5-40E7-906E-3637F902322E}" type="pres">
      <dgm:prSet presAssocID="{3A8BBD98-5B1B-42FA-97E4-ECAD1CD58310}" presName="LevelTwoTextNode" presStyleLbl="node2" presStyleIdx="0" presStyleCnt="1" custScaleX="96901" custScaleY="145533" custLinFactY="-57653" custLinFactNeighborX="2005" custLinFactNeighborY="-100000">
        <dgm:presLayoutVars>
          <dgm:chPref val="3"/>
        </dgm:presLayoutVars>
      </dgm:prSet>
      <dgm:spPr/>
    </dgm:pt>
    <dgm:pt modelId="{B103860B-B761-4B47-9FDD-4F1455BE3745}" type="pres">
      <dgm:prSet presAssocID="{3A8BBD98-5B1B-42FA-97E4-ECAD1CD58310}" presName="level3hierChild" presStyleCnt="0"/>
      <dgm:spPr/>
    </dgm:pt>
    <dgm:pt modelId="{6A900C9B-768E-48B9-AE05-E08121ADEA35}" type="pres">
      <dgm:prSet presAssocID="{43E20686-4D6C-48AC-BB97-91AB7A87AB07}" presName="conn2-1" presStyleLbl="parChTrans1D3" presStyleIdx="0" presStyleCnt="2"/>
      <dgm:spPr/>
    </dgm:pt>
    <dgm:pt modelId="{DA58117E-D004-4DCD-AEA7-F27FB57851B1}" type="pres">
      <dgm:prSet presAssocID="{43E20686-4D6C-48AC-BB97-91AB7A87AB07}" presName="connTx" presStyleLbl="parChTrans1D3" presStyleIdx="0" presStyleCnt="2"/>
      <dgm:spPr/>
    </dgm:pt>
    <dgm:pt modelId="{70893670-C4CC-4CD1-AE2A-2A1E3A9F853A}" type="pres">
      <dgm:prSet presAssocID="{E0099523-3D08-4874-B370-1CD0F02FD25C}" presName="root2" presStyleCnt="0"/>
      <dgm:spPr/>
    </dgm:pt>
    <dgm:pt modelId="{3987D5B6-41E0-43F3-B2C6-A52A46CE715B}" type="pres">
      <dgm:prSet presAssocID="{E0099523-3D08-4874-B370-1CD0F02FD25C}" presName="LevelTwoTextNode" presStyleLbl="node3" presStyleIdx="0" presStyleCnt="2" custScaleX="82784" custScaleY="201031" custLinFactY="-21326" custLinFactNeighborX="-2257" custLinFactNeighborY="-100000">
        <dgm:presLayoutVars>
          <dgm:chPref val="3"/>
        </dgm:presLayoutVars>
      </dgm:prSet>
      <dgm:spPr/>
    </dgm:pt>
    <dgm:pt modelId="{9566D87A-788A-478C-89AF-6C6E7C1C4F4F}" type="pres">
      <dgm:prSet presAssocID="{E0099523-3D08-4874-B370-1CD0F02FD25C}" presName="level3hierChild" presStyleCnt="0"/>
      <dgm:spPr/>
    </dgm:pt>
    <dgm:pt modelId="{329FD065-34B3-4E08-BB66-87C5DC8D4FFB}" type="pres">
      <dgm:prSet presAssocID="{F8E6EED0-2043-40FE-8903-632C6515E829}" presName="conn2-1" presStyleLbl="parChTrans1D4" presStyleIdx="0" presStyleCnt="10"/>
      <dgm:spPr/>
    </dgm:pt>
    <dgm:pt modelId="{C28E3ACA-7233-4E8D-B58B-300350BB891E}" type="pres">
      <dgm:prSet presAssocID="{F8E6EED0-2043-40FE-8903-632C6515E829}" presName="connTx" presStyleLbl="parChTrans1D4" presStyleIdx="0" presStyleCnt="10"/>
      <dgm:spPr/>
    </dgm:pt>
    <dgm:pt modelId="{5AEAF3AA-D494-41DA-845D-CBD8DB08CF1D}" type="pres">
      <dgm:prSet presAssocID="{A7AB22DF-2E89-45F4-8678-4C723B7B0CCB}" presName="root2" presStyleCnt="0"/>
      <dgm:spPr/>
    </dgm:pt>
    <dgm:pt modelId="{B1C09AB7-F086-403E-A5E3-6E3CBA1C33CC}" type="pres">
      <dgm:prSet presAssocID="{A7AB22DF-2E89-45F4-8678-4C723B7B0CCB}" presName="LevelTwoTextNode" presStyleLbl="node4" presStyleIdx="0" presStyleCnt="10" custScaleX="172829" custScaleY="38419" custLinFactNeighborX="-5011" custLinFactNeighborY="-27662">
        <dgm:presLayoutVars>
          <dgm:chPref val="3"/>
        </dgm:presLayoutVars>
      </dgm:prSet>
      <dgm:spPr/>
    </dgm:pt>
    <dgm:pt modelId="{1D3E8EDA-3D42-4C77-A7C4-53EEDC4252F1}" type="pres">
      <dgm:prSet presAssocID="{A7AB22DF-2E89-45F4-8678-4C723B7B0CCB}" presName="level3hierChild" presStyleCnt="0"/>
      <dgm:spPr/>
    </dgm:pt>
    <dgm:pt modelId="{C2D69171-EEB3-48E8-8D84-2E44079C72E1}" type="pres">
      <dgm:prSet presAssocID="{975E46CC-5A9B-4E92-8E38-40086E3CECEE}" presName="conn2-1" presStyleLbl="parChTrans1D4" presStyleIdx="1" presStyleCnt="10"/>
      <dgm:spPr/>
    </dgm:pt>
    <dgm:pt modelId="{251ABE21-07C6-4FD2-AA39-F6D9C5424FFB}" type="pres">
      <dgm:prSet presAssocID="{975E46CC-5A9B-4E92-8E38-40086E3CECEE}" presName="connTx" presStyleLbl="parChTrans1D4" presStyleIdx="1" presStyleCnt="10"/>
      <dgm:spPr/>
    </dgm:pt>
    <dgm:pt modelId="{1C8BC9FB-47E3-4983-BAB3-04513527399A}" type="pres">
      <dgm:prSet presAssocID="{636E4BCA-9055-486C-8624-D8C9C4C1332B}" presName="root2" presStyleCnt="0"/>
      <dgm:spPr/>
    </dgm:pt>
    <dgm:pt modelId="{ADE6B67D-22FB-47D3-8A80-A9C9D3BC7713}" type="pres">
      <dgm:prSet presAssocID="{636E4BCA-9055-486C-8624-D8C9C4C1332B}" presName="LevelTwoTextNode" presStyleLbl="node4" presStyleIdx="1" presStyleCnt="10" custScaleX="172829" custScaleY="47373" custLinFactNeighborX="-5011" custLinFactNeighborY="-27662">
        <dgm:presLayoutVars>
          <dgm:chPref val="3"/>
        </dgm:presLayoutVars>
      </dgm:prSet>
      <dgm:spPr/>
    </dgm:pt>
    <dgm:pt modelId="{AAB48B19-D433-4E4B-AFD1-25FD7F2C77B6}" type="pres">
      <dgm:prSet presAssocID="{636E4BCA-9055-486C-8624-D8C9C4C1332B}" presName="level3hierChild" presStyleCnt="0"/>
      <dgm:spPr/>
    </dgm:pt>
    <dgm:pt modelId="{A553C217-1CA0-4905-8F32-747957928D66}" type="pres">
      <dgm:prSet presAssocID="{98F74FA4-A4A9-4446-A4A2-7C6C7B220358}" presName="conn2-1" presStyleLbl="parChTrans1D4" presStyleIdx="2" presStyleCnt="10"/>
      <dgm:spPr/>
    </dgm:pt>
    <dgm:pt modelId="{32D087E2-5910-476C-8637-B10C8B384D5B}" type="pres">
      <dgm:prSet presAssocID="{98F74FA4-A4A9-4446-A4A2-7C6C7B220358}" presName="connTx" presStyleLbl="parChTrans1D4" presStyleIdx="2" presStyleCnt="10"/>
      <dgm:spPr/>
    </dgm:pt>
    <dgm:pt modelId="{49574C53-643C-4042-BA80-3C75544A0500}" type="pres">
      <dgm:prSet presAssocID="{9BFEAF3D-901A-4ECB-AFBC-5AE4DE870FFF}" presName="root2" presStyleCnt="0"/>
      <dgm:spPr/>
    </dgm:pt>
    <dgm:pt modelId="{C35B7531-6D7B-4F4E-BDDB-FA754EBB8FBB}" type="pres">
      <dgm:prSet presAssocID="{9BFEAF3D-901A-4ECB-AFBC-5AE4DE870FFF}" presName="LevelTwoTextNode" presStyleLbl="node4" presStyleIdx="2" presStyleCnt="10" custScaleX="172829" custScaleY="57462" custLinFactNeighborX="-5011" custLinFactNeighborY="-27662">
        <dgm:presLayoutVars>
          <dgm:chPref val="3"/>
        </dgm:presLayoutVars>
      </dgm:prSet>
      <dgm:spPr/>
    </dgm:pt>
    <dgm:pt modelId="{E6135573-1CAA-4074-8520-2C49CED78A81}" type="pres">
      <dgm:prSet presAssocID="{9BFEAF3D-901A-4ECB-AFBC-5AE4DE870FFF}" presName="level3hierChild" presStyleCnt="0"/>
      <dgm:spPr/>
    </dgm:pt>
    <dgm:pt modelId="{CDD26378-7D1C-42A1-8179-020B62C25E13}" type="pres">
      <dgm:prSet presAssocID="{2B395FE2-50A0-4542-B4B8-68AAA9F150B8}" presName="conn2-1" presStyleLbl="parChTrans1D4" presStyleIdx="3" presStyleCnt="10"/>
      <dgm:spPr/>
    </dgm:pt>
    <dgm:pt modelId="{BEAF0571-4B7A-4CD8-ABB9-0235400D8757}" type="pres">
      <dgm:prSet presAssocID="{2B395FE2-50A0-4542-B4B8-68AAA9F150B8}" presName="connTx" presStyleLbl="parChTrans1D4" presStyleIdx="3" presStyleCnt="10"/>
      <dgm:spPr/>
    </dgm:pt>
    <dgm:pt modelId="{6AB245A5-BCA7-4BD1-9665-5CA32DE48662}" type="pres">
      <dgm:prSet presAssocID="{D1B15EA1-C334-4172-AA98-389AEB08245D}" presName="root2" presStyleCnt="0"/>
      <dgm:spPr/>
    </dgm:pt>
    <dgm:pt modelId="{71D5DBB0-316A-41FC-9C07-CA0BB8D72860}" type="pres">
      <dgm:prSet presAssocID="{D1B15EA1-C334-4172-AA98-389AEB08245D}" presName="LevelTwoTextNode" presStyleLbl="node4" presStyleIdx="3" presStyleCnt="10" custScaleX="172829" custScaleY="34940" custLinFactNeighborX="-5011" custLinFactNeighborY="-27662">
        <dgm:presLayoutVars>
          <dgm:chPref val="3"/>
        </dgm:presLayoutVars>
      </dgm:prSet>
      <dgm:spPr/>
    </dgm:pt>
    <dgm:pt modelId="{D9A7E01C-8B6F-42B2-906E-00D39DB50754}" type="pres">
      <dgm:prSet presAssocID="{D1B15EA1-C334-4172-AA98-389AEB08245D}" presName="level3hierChild" presStyleCnt="0"/>
      <dgm:spPr/>
    </dgm:pt>
    <dgm:pt modelId="{061B0A40-6895-43F7-89CA-91B1B40E08BD}" type="pres">
      <dgm:prSet presAssocID="{0A87B21D-7D53-4B28-9185-6454F228C678}" presName="conn2-1" presStyleLbl="parChTrans1D4" presStyleIdx="4" presStyleCnt="10"/>
      <dgm:spPr/>
    </dgm:pt>
    <dgm:pt modelId="{C7157BC0-6360-4C45-8569-436DBDB57BDC}" type="pres">
      <dgm:prSet presAssocID="{0A87B21D-7D53-4B28-9185-6454F228C678}" presName="connTx" presStyleLbl="parChTrans1D4" presStyleIdx="4" presStyleCnt="10"/>
      <dgm:spPr/>
    </dgm:pt>
    <dgm:pt modelId="{7A502E73-B924-405D-92BA-86F32E4D1C3A}" type="pres">
      <dgm:prSet presAssocID="{91681B83-F0F0-44DF-B6F0-D53C52D0D5A3}" presName="root2" presStyleCnt="0"/>
      <dgm:spPr/>
    </dgm:pt>
    <dgm:pt modelId="{1D8621CC-7CE1-44FF-811B-D83D609701FF}" type="pres">
      <dgm:prSet presAssocID="{91681B83-F0F0-44DF-B6F0-D53C52D0D5A3}" presName="LevelTwoTextNode" presStyleLbl="node4" presStyleIdx="4" presStyleCnt="10" custScaleX="172829" custScaleY="38260" custLinFactNeighborX="-5011" custLinFactNeighborY="-27662">
        <dgm:presLayoutVars>
          <dgm:chPref val="3"/>
        </dgm:presLayoutVars>
      </dgm:prSet>
      <dgm:spPr/>
    </dgm:pt>
    <dgm:pt modelId="{91A6A894-3829-4441-B9AB-9780BA8ADA74}" type="pres">
      <dgm:prSet presAssocID="{91681B83-F0F0-44DF-B6F0-D53C52D0D5A3}" presName="level3hierChild" presStyleCnt="0"/>
      <dgm:spPr/>
    </dgm:pt>
    <dgm:pt modelId="{3A4421CD-6CB6-486B-9CB5-1F70D5B29C44}" type="pres">
      <dgm:prSet presAssocID="{98351821-706F-41C2-8EC8-5E551CE4BCF7}" presName="conn2-1" presStyleLbl="parChTrans1D4" presStyleIdx="5" presStyleCnt="10"/>
      <dgm:spPr/>
    </dgm:pt>
    <dgm:pt modelId="{C4EF9A95-9874-442F-A62E-9422AFCED77B}" type="pres">
      <dgm:prSet presAssocID="{98351821-706F-41C2-8EC8-5E551CE4BCF7}" presName="connTx" presStyleLbl="parChTrans1D4" presStyleIdx="5" presStyleCnt="10"/>
      <dgm:spPr/>
    </dgm:pt>
    <dgm:pt modelId="{2DC097EB-1A53-49EF-AC9D-23627C4A0FAB}" type="pres">
      <dgm:prSet presAssocID="{250E0739-1730-4585-A702-2CE3B28D8D34}" presName="root2" presStyleCnt="0"/>
      <dgm:spPr/>
    </dgm:pt>
    <dgm:pt modelId="{6B25D7F2-CA2E-4D87-A931-2121B33F760E}" type="pres">
      <dgm:prSet presAssocID="{250E0739-1730-4585-A702-2CE3B28D8D34}" presName="LevelTwoTextNode" presStyleLbl="node4" presStyleIdx="5" presStyleCnt="10" custScaleX="172829" custScaleY="57671" custLinFactNeighborX="-5011" custLinFactNeighborY="-27662">
        <dgm:presLayoutVars>
          <dgm:chPref val="3"/>
        </dgm:presLayoutVars>
      </dgm:prSet>
      <dgm:spPr/>
    </dgm:pt>
    <dgm:pt modelId="{45207DE0-0CA0-489E-A1C1-C469F382F6E6}" type="pres">
      <dgm:prSet presAssocID="{250E0739-1730-4585-A702-2CE3B28D8D34}" presName="level3hierChild" presStyleCnt="0"/>
      <dgm:spPr/>
    </dgm:pt>
    <dgm:pt modelId="{C439FA57-A89F-4A86-B654-927151654F4F}" type="pres">
      <dgm:prSet presAssocID="{F2AAAF56-6516-4FA7-8584-56C4B77F9360}" presName="conn2-1" presStyleLbl="parChTrans1D4" presStyleIdx="6" presStyleCnt="10"/>
      <dgm:spPr/>
    </dgm:pt>
    <dgm:pt modelId="{8672D3CB-E12E-4F8F-BCC8-FF1EA1AA7CF1}" type="pres">
      <dgm:prSet presAssocID="{F2AAAF56-6516-4FA7-8584-56C4B77F9360}" presName="connTx" presStyleLbl="parChTrans1D4" presStyleIdx="6" presStyleCnt="10"/>
      <dgm:spPr/>
    </dgm:pt>
    <dgm:pt modelId="{1EBEB32C-F014-4E52-B566-BE5C747FBEE0}" type="pres">
      <dgm:prSet presAssocID="{FEBAD0C4-CBD8-4258-A7E0-CD69652C6B9C}" presName="root2" presStyleCnt="0"/>
      <dgm:spPr/>
    </dgm:pt>
    <dgm:pt modelId="{6F16B417-4B0F-428D-999C-E99CFCFCC82C}" type="pres">
      <dgm:prSet presAssocID="{FEBAD0C4-CBD8-4258-A7E0-CD69652C6B9C}" presName="LevelTwoTextNode" presStyleLbl="node4" presStyleIdx="6" presStyleCnt="10" custScaleX="172829" custScaleY="75068" custLinFactNeighborX="-5011" custLinFactNeighborY="-27662">
        <dgm:presLayoutVars>
          <dgm:chPref val="3"/>
        </dgm:presLayoutVars>
      </dgm:prSet>
      <dgm:spPr/>
    </dgm:pt>
    <dgm:pt modelId="{9EE8CFA2-A190-40F1-9CE9-BDA85E9AD6A0}" type="pres">
      <dgm:prSet presAssocID="{FEBAD0C4-CBD8-4258-A7E0-CD69652C6B9C}" presName="level3hierChild" presStyleCnt="0"/>
      <dgm:spPr/>
    </dgm:pt>
    <dgm:pt modelId="{C1FD3083-C643-430D-B47C-842FA7AB02BC}" type="pres">
      <dgm:prSet presAssocID="{1728AA8A-C7CE-4D64-8D09-A2592FCC277E}" presName="conn2-1" presStyleLbl="parChTrans1D4" presStyleIdx="7" presStyleCnt="10"/>
      <dgm:spPr/>
    </dgm:pt>
    <dgm:pt modelId="{0A74603C-0F8D-4684-92E9-6A0F324301B9}" type="pres">
      <dgm:prSet presAssocID="{1728AA8A-C7CE-4D64-8D09-A2592FCC277E}" presName="connTx" presStyleLbl="parChTrans1D4" presStyleIdx="7" presStyleCnt="10"/>
      <dgm:spPr/>
    </dgm:pt>
    <dgm:pt modelId="{47F63FA6-12EE-4964-8822-9EFB6AA1BDF8}" type="pres">
      <dgm:prSet presAssocID="{A1C8632A-0CF7-47AB-B9E1-A3D08A447645}" presName="root2" presStyleCnt="0"/>
      <dgm:spPr/>
    </dgm:pt>
    <dgm:pt modelId="{B0CB3C0A-C8CD-4AEA-9C9A-2E54402C30F6}" type="pres">
      <dgm:prSet presAssocID="{A1C8632A-0CF7-47AB-B9E1-A3D08A447645}" presName="LevelTwoTextNode" presStyleLbl="node4" presStyleIdx="7" presStyleCnt="10" custScaleX="172829" custScaleY="95172" custLinFactNeighborX="-5011" custLinFactNeighborY="-27662">
        <dgm:presLayoutVars>
          <dgm:chPref val="3"/>
        </dgm:presLayoutVars>
      </dgm:prSet>
      <dgm:spPr/>
    </dgm:pt>
    <dgm:pt modelId="{0F448531-86D4-4808-BCCA-C400AEE0B756}" type="pres">
      <dgm:prSet presAssocID="{A1C8632A-0CF7-47AB-B9E1-A3D08A447645}" presName="level3hierChild" presStyleCnt="0"/>
      <dgm:spPr/>
    </dgm:pt>
    <dgm:pt modelId="{52D72352-39AD-4227-B0A9-378637E7F989}" type="pres">
      <dgm:prSet presAssocID="{B48BEF68-6451-4612-BBEF-449F3EE73CA9}" presName="conn2-1" presStyleLbl="parChTrans1D3" presStyleIdx="1" presStyleCnt="2"/>
      <dgm:spPr/>
    </dgm:pt>
    <dgm:pt modelId="{3AD3F13A-CB6C-4CD4-851C-A35F0A078404}" type="pres">
      <dgm:prSet presAssocID="{B48BEF68-6451-4612-BBEF-449F3EE73CA9}" presName="connTx" presStyleLbl="parChTrans1D3" presStyleIdx="1" presStyleCnt="2"/>
      <dgm:spPr/>
    </dgm:pt>
    <dgm:pt modelId="{4A7942BE-581E-42BA-BDE4-5F0CCF4D1CF5}" type="pres">
      <dgm:prSet presAssocID="{EE355586-8FEB-432B-9ABF-6D155F9AC05C}" presName="root2" presStyleCnt="0"/>
      <dgm:spPr/>
    </dgm:pt>
    <dgm:pt modelId="{EBB620FE-AC99-42C1-B2CC-CE8F237A044F}" type="pres">
      <dgm:prSet presAssocID="{EE355586-8FEB-432B-9ABF-6D155F9AC05C}" presName="LevelTwoTextNode" presStyleLbl="node3" presStyleIdx="1" presStyleCnt="2" custScaleX="89022" custLinFactY="-100000" custLinFactNeighborX="-4166" custLinFactNeighborY="-101525">
        <dgm:presLayoutVars>
          <dgm:chPref val="3"/>
        </dgm:presLayoutVars>
      </dgm:prSet>
      <dgm:spPr/>
    </dgm:pt>
    <dgm:pt modelId="{AF77B529-B97C-4CB0-95BE-0F489E485B04}" type="pres">
      <dgm:prSet presAssocID="{EE355586-8FEB-432B-9ABF-6D155F9AC05C}" presName="level3hierChild" presStyleCnt="0"/>
      <dgm:spPr/>
    </dgm:pt>
    <dgm:pt modelId="{FD92F80E-A78B-4006-921D-B0DE4ADFDC41}" type="pres">
      <dgm:prSet presAssocID="{BF53E939-72EC-45AB-A436-AC2DC023D142}" presName="conn2-1" presStyleLbl="parChTrans1D4" presStyleIdx="8" presStyleCnt="10"/>
      <dgm:spPr/>
    </dgm:pt>
    <dgm:pt modelId="{6C26F83A-AF88-4FCB-B4E0-8E237A228105}" type="pres">
      <dgm:prSet presAssocID="{BF53E939-72EC-45AB-A436-AC2DC023D142}" presName="connTx" presStyleLbl="parChTrans1D4" presStyleIdx="8" presStyleCnt="10"/>
      <dgm:spPr/>
    </dgm:pt>
    <dgm:pt modelId="{6312C37A-41E9-48E7-9D0C-B60329675E69}" type="pres">
      <dgm:prSet presAssocID="{6B7BD193-E9AE-47AD-826F-D16765192128}" presName="root2" presStyleCnt="0"/>
      <dgm:spPr/>
    </dgm:pt>
    <dgm:pt modelId="{D5A427FB-097B-4922-9029-12E83F9A3594}" type="pres">
      <dgm:prSet presAssocID="{6B7BD193-E9AE-47AD-826F-D16765192128}" presName="LevelTwoTextNode" presStyleLbl="node4" presStyleIdx="8" presStyleCnt="10" custScaleX="172829" custScaleY="29965" custLinFactNeighborX="-11250" custLinFactNeighborY="-29094">
        <dgm:presLayoutVars>
          <dgm:chPref val="3"/>
        </dgm:presLayoutVars>
      </dgm:prSet>
      <dgm:spPr/>
    </dgm:pt>
    <dgm:pt modelId="{6005954F-8A18-48ED-8F10-3B797E835E49}" type="pres">
      <dgm:prSet presAssocID="{6B7BD193-E9AE-47AD-826F-D16765192128}" presName="level3hierChild" presStyleCnt="0"/>
      <dgm:spPr/>
    </dgm:pt>
    <dgm:pt modelId="{3B1BB176-01F6-43FA-8A3E-EE6FAD72BB3A}" type="pres">
      <dgm:prSet presAssocID="{166DA6C5-B541-4161-960C-F8AC724B0602}" presName="conn2-1" presStyleLbl="parChTrans1D4" presStyleIdx="9" presStyleCnt="10"/>
      <dgm:spPr/>
    </dgm:pt>
    <dgm:pt modelId="{9E864EBE-E729-4E50-8533-FC51C3FD4360}" type="pres">
      <dgm:prSet presAssocID="{166DA6C5-B541-4161-960C-F8AC724B0602}" presName="connTx" presStyleLbl="parChTrans1D4" presStyleIdx="9" presStyleCnt="10"/>
      <dgm:spPr/>
    </dgm:pt>
    <dgm:pt modelId="{C2678656-CF55-462C-83A2-5D8E606433DA}" type="pres">
      <dgm:prSet presAssocID="{378942E5-7AB9-45E8-9A39-FB23FB350D1B}" presName="root2" presStyleCnt="0"/>
      <dgm:spPr/>
    </dgm:pt>
    <dgm:pt modelId="{2BAC9332-7624-477E-BDFC-1B36FF2AD59D}" type="pres">
      <dgm:prSet presAssocID="{378942E5-7AB9-45E8-9A39-FB23FB350D1B}" presName="LevelTwoTextNode" presStyleLbl="node4" presStyleIdx="9" presStyleCnt="10" custScaleX="172829" custScaleY="63032" custLinFactNeighborX="-11250" custLinFactNeighborY="-28768">
        <dgm:presLayoutVars>
          <dgm:chPref val="3"/>
        </dgm:presLayoutVars>
      </dgm:prSet>
      <dgm:spPr/>
    </dgm:pt>
    <dgm:pt modelId="{B2BCF73C-4430-4FDD-AB41-A14D92EA1B6B}" type="pres">
      <dgm:prSet presAssocID="{378942E5-7AB9-45E8-9A39-FB23FB350D1B}" presName="level3hierChild" presStyleCnt="0"/>
      <dgm:spPr/>
    </dgm:pt>
  </dgm:ptLst>
  <dgm:cxnLst>
    <dgm:cxn modelId="{6B972912-E685-49F5-8B06-4FD67AE9319E}" type="presOf" srcId="{D1B15EA1-C334-4172-AA98-389AEB08245D}" destId="{71D5DBB0-316A-41FC-9C07-CA0BB8D72860}" srcOrd="0" destOrd="0" presId="urn:microsoft.com/office/officeart/2005/8/layout/hierarchy2"/>
    <dgm:cxn modelId="{B0B30F13-808D-4880-95A5-B850CE0B9E75}" type="presOf" srcId="{A7AB22DF-2E89-45F4-8678-4C723B7B0CCB}" destId="{B1C09AB7-F086-403E-A5E3-6E3CBA1C33CC}" srcOrd="0" destOrd="0" presId="urn:microsoft.com/office/officeart/2005/8/layout/hierarchy2"/>
    <dgm:cxn modelId="{92A7DE18-A894-4127-9C74-3C8C4C8E05E9}" type="presOf" srcId="{2B395FE2-50A0-4542-B4B8-68AAA9F150B8}" destId="{BEAF0571-4B7A-4CD8-ABB9-0235400D8757}" srcOrd="1" destOrd="0" presId="urn:microsoft.com/office/officeart/2005/8/layout/hierarchy2"/>
    <dgm:cxn modelId="{01583F23-D129-442E-AA88-E200C2010056}" type="presOf" srcId="{166DA6C5-B541-4161-960C-F8AC724B0602}" destId="{3B1BB176-01F6-43FA-8A3E-EE6FAD72BB3A}" srcOrd="0" destOrd="0" presId="urn:microsoft.com/office/officeart/2005/8/layout/hierarchy2"/>
    <dgm:cxn modelId="{D17B4726-8097-4510-9A63-7AADD97DC31F}" type="presOf" srcId="{B48BEF68-6451-4612-BBEF-449F3EE73CA9}" destId="{52D72352-39AD-4227-B0A9-378637E7F989}" srcOrd="0" destOrd="0" presId="urn:microsoft.com/office/officeart/2005/8/layout/hierarchy2"/>
    <dgm:cxn modelId="{3CB99526-3E43-48A9-9F52-D8A17E136443}" srcId="{E0099523-3D08-4874-B370-1CD0F02FD25C}" destId="{91681B83-F0F0-44DF-B6F0-D53C52D0D5A3}" srcOrd="4" destOrd="0" parTransId="{0A87B21D-7D53-4B28-9185-6454F228C678}" sibTransId="{C2698FFB-3AF7-4B4C-9462-35DB59A58C05}"/>
    <dgm:cxn modelId="{420B322B-4F86-4A26-B3E5-33548C6B923D}" type="presOf" srcId="{91681B83-F0F0-44DF-B6F0-D53C52D0D5A3}" destId="{1D8621CC-7CE1-44FF-811B-D83D609701FF}" srcOrd="0" destOrd="0" presId="urn:microsoft.com/office/officeart/2005/8/layout/hierarchy2"/>
    <dgm:cxn modelId="{40824A2F-2B32-47CD-81EF-7E340AB73C13}" type="presOf" srcId="{E9BE7BC6-1710-4CCE-87D9-2463DA75195D}" destId="{2FD0065E-DDDD-4638-BC70-6F7150D6F191}" srcOrd="0" destOrd="0" presId="urn:microsoft.com/office/officeart/2005/8/layout/hierarchy2"/>
    <dgm:cxn modelId="{73FD7130-3CBA-4C9E-A7B4-5C91FB1D755C}" type="presOf" srcId="{6B7BD193-E9AE-47AD-826F-D16765192128}" destId="{D5A427FB-097B-4922-9029-12E83F9A3594}" srcOrd="0" destOrd="0" presId="urn:microsoft.com/office/officeart/2005/8/layout/hierarchy2"/>
    <dgm:cxn modelId="{83D8AD35-4D52-4A34-BA1C-9B9F53578024}" srcId="{E0099523-3D08-4874-B370-1CD0F02FD25C}" destId="{FEBAD0C4-CBD8-4258-A7E0-CD69652C6B9C}" srcOrd="6" destOrd="0" parTransId="{F2AAAF56-6516-4FA7-8584-56C4B77F9360}" sibTransId="{79F34D2D-021D-474B-A737-BEB0C933022F}"/>
    <dgm:cxn modelId="{78C09D36-9148-45C4-8F5D-B85BD9353CF7}" type="presOf" srcId="{1728AA8A-C7CE-4D64-8D09-A2592FCC277E}" destId="{C1FD3083-C643-430D-B47C-842FA7AB02BC}" srcOrd="0" destOrd="0" presId="urn:microsoft.com/office/officeart/2005/8/layout/hierarchy2"/>
    <dgm:cxn modelId="{4EF51237-75E8-4D18-A468-7DAB9601074C}" type="presOf" srcId="{0A87B21D-7D53-4B28-9185-6454F228C678}" destId="{C7157BC0-6360-4C45-8569-436DBDB57BDC}" srcOrd="1" destOrd="0" presId="urn:microsoft.com/office/officeart/2005/8/layout/hierarchy2"/>
    <dgm:cxn modelId="{7D0FDC3C-677B-4C43-8CBB-292B3F53DA74}" type="presOf" srcId="{636E4BCA-9055-486C-8624-D8C9C4C1332B}" destId="{ADE6B67D-22FB-47D3-8A80-A9C9D3BC7713}" srcOrd="0" destOrd="0" presId="urn:microsoft.com/office/officeart/2005/8/layout/hierarchy2"/>
    <dgm:cxn modelId="{E2E25B60-612F-421A-826B-E119CD5B5864}" srcId="{E0099523-3D08-4874-B370-1CD0F02FD25C}" destId="{250E0739-1730-4585-A702-2CE3B28D8D34}" srcOrd="5" destOrd="0" parTransId="{98351821-706F-41C2-8EC8-5E551CE4BCF7}" sibTransId="{B44FC1E9-635D-4235-B9B0-EB9D116C8756}"/>
    <dgm:cxn modelId="{D8340D44-3C25-4FE5-BFFC-ACFAF17EE204}" type="presOf" srcId="{BF53E939-72EC-45AB-A436-AC2DC023D142}" destId="{FD92F80E-A78B-4006-921D-B0DE4ADFDC41}" srcOrd="0" destOrd="0" presId="urn:microsoft.com/office/officeart/2005/8/layout/hierarchy2"/>
    <dgm:cxn modelId="{499D3565-7686-440B-8DF7-DD10CD4C8AD7}" type="presOf" srcId="{BF53E939-72EC-45AB-A436-AC2DC023D142}" destId="{6C26F83A-AF88-4FCB-B4E0-8E237A228105}" srcOrd="1" destOrd="0" presId="urn:microsoft.com/office/officeart/2005/8/layout/hierarchy2"/>
    <dgm:cxn modelId="{51429066-FF86-4108-B26F-DC981F481725}" type="presOf" srcId="{2B395FE2-50A0-4542-B4B8-68AAA9F150B8}" destId="{CDD26378-7D1C-42A1-8179-020B62C25E13}" srcOrd="0" destOrd="0" presId="urn:microsoft.com/office/officeart/2005/8/layout/hierarchy2"/>
    <dgm:cxn modelId="{6BCD3667-679C-4271-A343-0389C3690ADF}" type="presOf" srcId="{B2987C6D-49C9-4965-9936-593C3FBB5F75}" destId="{17B0F4CB-FA44-41EB-8B66-9380296C9E6F}" srcOrd="0" destOrd="0" presId="urn:microsoft.com/office/officeart/2005/8/layout/hierarchy2"/>
    <dgm:cxn modelId="{E3AB3949-2CFD-4794-B4FF-507F25F8DD36}" type="presOf" srcId="{A1C8632A-0CF7-47AB-B9E1-A3D08A447645}" destId="{B0CB3C0A-C8CD-4AEA-9C9A-2E54402C30F6}" srcOrd="0" destOrd="0" presId="urn:microsoft.com/office/officeart/2005/8/layout/hierarchy2"/>
    <dgm:cxn modelId="{7C54CF6B-FCFC-4F1C-8608-3D92536EB3F7}" srcId="{E0099523-3D08-4874-B370-1CD0F02FD25C}" destId="{A7AB22DF-2E89-45F4-8678-4C723B7B0CCB}" srcOrd="0" destOrd="0" parTransId="{F8E6EED0-2043-40FE-8903-632C6515E829}" sibTransId="{67EBB2F3-7AF6-46B5-A3C8-7684D208E1B3}"/>
    <dgm:cxn modelId="{1CE9F24B-E5CF-4056-9425-BA7B4E2EF8DA}" srcId="{E0099523-3D08-4874-B370-1CD0F02FD25C}" destId="{9BFEAF3D-901A-4ECB-AFBC-5AE4DE870FFF}" srcOrd="2" destOrd="0" parTransId="{98F74FA4-A4A9-4446-A4A2-7C6C7B220358}" sibTransId="{11DE7F3F-0E31-4221-8844-CC08C2BE6B2D}"/>
    <dgm:cxn modelId="{67B1E470-512C-40C3-A423-BFB068985CAF}" type="presOf" srcId="{378942E5-7AB9-45E8-9A39-FB23FB350D1B}" destId="{2BAC9332-7624-477E-BDFC-1B36FF2AD59D}" srcOrd="0" destOrd="0" presId="urn:microsoft.com/office/officeart/2005/8/layout/hierarchy2"/>
    <dgm:cxn modelId="{88544651-1F9C-4F94-9E0E-CA39FCB9E24C}" type="presOf" srcId="{43E20686-4D6C-48AC-BB97-91AB7A87AB07}" destId="{6A900C9B-768E-48B9-AE05-E08121ADEA35}" srcOrd="0" destOrd="0" presId="urn:microsoft.com/office/officeart/2005/8/layout/hierarchy2"/>
    <dgm:cxn modelId="{29A82254-3D0A-4A4F-BE5E-5769F5F13257}" type="presOf" srcId="{98351821-706F-41C2-8EC8-5E551CE4BCF7}" destId="{3A4421CD-6CB6-486B-9CB5-1F70D5B29C44}" srcOrd="0" destOrd="0" presId="urn:microsoft.com/office/officeart/2005/8/layout/hierarchy2"/>
    <dgm:cxn modelId="{27661456-C4D9-49CC-8EDF-7720E54639C3}" type="presOf" srcId="{98351821-706F-41C2-8EC8-5E551CE4BCF7}" destId="{C4EF9A95-9874-442F-A62E-9422AFCED77B}" srcOrd="1" destOrd="0" presId="urn:microsoft.com/office/officeart/2005/8/layout/hierarchy2"/>
    <dgm:cxn modelId="{D2F38177-AC4E-4B6C-A8A9-61B3C1825C85}" srcId="{EE355586-8FEB-432B-9ABF-6D155F9AC05C}" destId="{378942E5-7AB9-45E8-9A39-FB23FB350D1B}" srcOrd="1" destOrd="0" parTransId="{166DA6C5-B541-4161-960C-F8AC724B0602}" sibTransId="{A75A81F6-AC5D-498B-87EF-C79EFAACD1D4}"/>
    <dgm:cxn modelId="{45CC827B-505F-44F6-B79A-D976408DDD4B}" type="presOf" srcId="{5B3F6265-3E1D-47A6-AA00-790A35D4DFBE}" destId="{28FA624E-C0AE-4377-B686-A253FD3832F8}" srcOrd="0" destOrd="0" presId="urn:microsoft.com/office/officeart/2005/8/layout/hierarchy2"/>
    <dgm:cxn modelId="{6B7EC47C-6AC4-4343-9453-7CAC02EBF1E0}" type="presOf" srcId="{975E46CC-5A9B-4E92-8E38-40086E3CECEE}" destId="{251ABE21-07C6-4FD2-AA39-F6D9C5424FFB}" srcOrd="1" destOrd="0" presId="urn:microsoft.com/office/officeart/2005/8/layout/hierarchy2"/>
    <dgm:cxn modelId="{59E0C381-D0B2-4161-8524-FDE3F33B10B0}" type="presOf" srcId="{0A87B21D-7D53-4B28-9185-6454F228C678}" destId="{061B0A40-6895-43F7-89CA-91B1B40E08BD}" srcOrd="0" destOrd="0" presId="urn:microsoft.com/office/officeart/2005/8/layout/hierarchy2"/>
    <dgm:cxn modelId="{DD031F85-1E29-4E0F-BF60-F290E92948E5}" type="presOf" srcId="{EE355586-8FEB-432B-9ABF-6D155F9AC05C}" destId="{EBB620FE-AC99-42C1-B2CC-CE8F237A044F}" srcOrd="0" destOrd="0" presId="urn:microsoft.com/office/officeart/2005/8/layout/hierarchy2"/>
    <dgm:cxn modelId="{C3544287-63AE-426F-8D92-9D7D793BB8BC}" srcId="{E9BE7BC6-1710-4CCE-87D9-2463DA75195D}" destId="{B2987C6D-49C9-4965-9936-593C3FBB5F75}" srcOrd="0" destOrd="0" parTransId="{351FE528-342C-4A71-85DB-A5B4F20E0E74}" sibTransId="{AA9A6628-A985-4607-91A6-D4EB575613ED}"/>
    <dgm:cxn modelId="{EE499688-AF71-401A-A115-0F1DEC782496}" type="presOf" srcId="{F2AAAF56-6516-4FA7-8584-56C4B77F9360}" destId="{8672D3CB-E12E-4F8F-BCC8-FF1EA1AA7CF1}" srcOrd="1" destOrd="0" presId="urn:microsoft.com/office/officeart/2005/8/layout/hierarchy2"/>
    <dgm:cxn modelId="{3673D388-CE53-42CE-89EC-7960AB3ED1A7}" type="presOf" srcId="{43E20686-4D6C-48AC-BB97-91AB7A87AB07}" destId="{DA58117E-D004-4DCD-AEA7-F27FB57851B1}" srcOrd="1" destOrd="0" presId="urn:microsoft.com/office/officeart/2005/8/layout/hierarchy2"/>
    <dgm:cxn modelId="{204E7989-F344-4A40-96FF-B4B9ECE4F4FC}" type="presOf" srcId="{5B3F6265-3E1D-47A6-AA00-790A35D4DFBE}" destId="{18DB7623-7929-4E83-AF71-D9A2DE7A9B5F}" srcOrd="1" destOrd="0" presId="urn:microsoft.com/office/officeart/2005/8/layout/hierarchy2"/>
    <dgm:cxn modelId="{56382F8A-4E52-4CD7-8E27-820E614CDD4D}" type="presOf" srcId="{98F74FA4-A4A9-4446-A4A2-7C6C7B220358}" destId="{A553C217-1CA0-4905-8F32-747957928D66}" srcOrd="0" destOrd="0" presId="urn:microsoft.com/office/officeart/2005/8/layout/hierarchy2"/>
    <dgm:cxn modelId="{6D83E497-1F26-4820-A612-43A7CFF84D53}" srcId="{3A8BBD98-5B1B-42FA-97E4-ECAD1CD58310}" destId="{EE355586-8FEB-432B-9ABF-6D155F9AC05C}" srcOrd="1" destOrd="0" parTransId="{B48BEF68-6451-4612-BBEF-449F3EE73CA9}" sibTransId="{055BAFCE-392B-40FF-B92E-4AE57DB39689}"/>
    <dgm:cxn modelId="{F5DF929A-289A-4E97-ACC6-B17D9D15DDF7}" srcId="{E0099523-3D08-4874-B370-1CD0F02FD25C}" destId="{636E4BCA-9055-486C-8624-D8C9C4C1332B}" srcOrd="1" destOrd="0" parTransId="{975E46CC-5A9B-4E92-8E38-40086E3CECEE}" sibTransId="{27AB6B37-5D6F-43D2-B34C-5684E2B99500}"/>
    <dgm:cxn modelId="{0A495CA9-E93F-4796-B2CD-FD37036E1BCC}" srcId="{B2987C6D-49C9-4965-9936-593C3FBB5F75}" destId="{3A8BBD98-5B1B-42FA-97E4-ECAD1CD58310}" srcOrd="0" destOrd="0" parTransId="{5B3F6265-3E1D-47A6-AA00-790A35D4DFBE}" sibTransId="{7DA4EA70-2CF2-4B23-9DC0-85085526DA6E}"/>
    <dgm:cxn modelId="{6226E9A9-9827-4DA1-8FAC-9E3BB87AD8B0}" type="presOf" srcId="{166DA6C5-B541-4161-960C-F8AC724B0602}" destId="{9E864EBE-E729-4E50-8533-FC51C3FD4360}" srcOrd="1" destOrd="0" presId="urn:microsoft.com/office/officeart/2005/8/layout/hierarchy2"/>
    <dgm:cxn modelId="{7854F5AC-0519-42FC-9DE2-B0CC0E3C04D4}" type="presOf" srcId="{FEBAD0C4-CBD8-4258-A7E0-CD69652C6B9C}" destId="{6F16B417-4B0F-428D-999C-E99CFCFCC82C}" srcOrd="0" destOrd="0" presId="urn:microsoft.com/office/officeart/2005/8/layout/hierarchy2"/>
    <dgm:cxn modelId="{C035F3AD-646D-47D6-AA8B-4D0B825FA245}" type="presOf" srcId="{98F74FA4-A4A9-4446-A4A2-7C6C7B220358}" destId="{32D087E2-5910-476C-8637-B10C8B384D5B}" srcOrd="1" destOrd="0" presId="urn:microsoft.com/office/officeart/2005/8/layout/hierarchy2"/>
    <dgm:cxn modelId="{378519AF-6FE2-49F3-A1DB-95341BB8645A}" srcId="{E0099523-3D08-4874-B370-1CD0F02FD25C}" destId="{A1C8632A-0CF7-47AB-B9E1-A3D08A447645}" srcOrd="7" destOrd="0" parTransId="{1728AA8A-C7CE-4D64-8D09-A2592FCC277E}" sibTransId="{076E4F1F-271E-448C-8A22-C4C9ED689EEF}"/>
    <dgm:cxn modelId="{DDCB65B6-FA11-4BFB-AC08-B64D6EBB71C9}" type="presOf" srcId="{1728AA8A-C7CE-4D64-8D09-A2592FCC277E}" destId="{0A74603C-0F8D-4684-92E9-6A0F324301B9}" srcOrd="1" destOrd="0" presId="urn:microsoft.com/office/officeart/2005/8/layout/hierarchy2"/>
    <dgm:cxn modelId="{2470ECBA-18F0-477D-89C4-E384E61A007F}" type="presOf" srcId="{F2AAAF56-6516-4FA7-8584-56C4B77F9360}" destId="{C439FA57-A89F-4A86-B654-927151654F4F}" srcOrd="0" destOrd="0" presId="urn:microsoft.com/office/officeart/2005/8/layout/hierarchy2"/>
    <dgm:cxn modelId="{109285C5-3DA9-428D-BAC0-A5000574446B}" type="presOf" srcId="{9BFEAF3D-901A-4ECB-AFBC-5AE4DE870FFF}" destId="{C35B7531-6D7B-4F4E-BDDB-FA754EBB8FBB}" srcOrd="0" destOrd="0" presId="urn:microsoft.com/office/officeart/2005/8/layout/hierarchy2"/>
    <dgm:cxn modelId="{6AD610C7-A892-4F23-996D-DC58F3BF65F1}" srcId="{EE355586-8FEB-432B-9ABF-6D155F9AC05C}" destId="{6B7BD193-E9AE-47AD-826F-D16765192128}" srcOrd="0" destOrd="0" parTransId="{BF53E939-72EC-45AB-A436-AC2DC023D142}" sibTransId="{B49006B9-7D29-4357-9FEA-227BCE212444}"/>
    <dgm:cxn modelId="{066055CD-32E2-41A5-AAB6-78E730072A58}" srcId="{E0099523-3D08-4874-B370-1CD0F02FD25C}" destId="{D1B15EA1-C334-4172-AA98-389AEB08245D}" srcOrd="3" destOrd="0" parTransId="{2B395FE2-50A0-4542-B4B8-68AAA9F150B8}" sibTransId="{1D112C85-5F1C-4DD4-AB11-36FAC0DAEC34}"/>
    <dgm:cxn modelId="{B2D470D3-FC09-4300-AB19-E8CEC5D5FE7B}" type="presOf" srcId="{B48BEF68-6451-4612-BBEF-449F3EE73CA9}" destId="{3AD3F13A-CB6C-4CD4-851C-A35F0A078404}" srcOrd="1" destOrd="0" presId="urn:microsoft.com/office/officeart/2005/8/layout/hierarchy2"/>
    <dgm:cxn modelId="{CC79FAD6-80F8-4017-8AEC-6B4A7BACA0C2}" type="presOf" srcId="{250E0739-1730-4585-A702-2CE3B28D8D34}" destId="{6B25D7F2-CA2E-4D87-A931-2121B33F760E}" srcOrd="0" destOrd="0" presId="urn:microsoft.com/office/officeart/2005/8/layout/hierarchy2"/>
    <dgm:cxn modelId="{F341E7E1-99BB-4356-A0DF-3F5BD3F196AF}" type="presOf" srcId="{F8E6EED0-2043-40FE-8903-632C6515E829}" destId="{329FD065-34B3-4E08-BB66-87C5DC8D4FFB}" srcOrd="0" destOrd="0" presId="urn:microsoft.com/office/officeart/2005/8/layout/hierarchy2"/>
    <dgm:cxn modelId="{CC9BA9E3-A0C4-47B3-857D-51B5FAA8D3D5}" type="presOf" srcId="{3A8BBD98-5B1B-42FA-97E4-ECAD1CD58310}" destId="{148A4EB7-35E5-40E7-906E-3637F902322E}" srcOrd="0" destOrd="0" presId="urn:microsoft.com/office/officeart/2005/8/layout/hierarchy2"/>
    <dgm:cxn modelId="{09D0F8E3-BBF5-413D-861A-F63E42374A7B}" srcId="{3A8BBD98-5B1B-42FA-97E4-ECAD1CD58310}" destId="{E0099523-3D08-4874-B370-1CD0F02FD25C}" srcOrd="0" destOrd="0" parTransId="{43E20686-4D6C-48AC-BB97-91AB7A87AB07}" sibTransId="{9C641EB3-2131-4426-9BDA-6CAE388009F9}"/>
    <dgm:cxn modelId="{37A701EB-31E4-410E-AD62-66A3716F0B03}" type="presOf" srcId="{E0099523-3D08-4874-B370-1CD0F02FD25C}" destId="{3987D5B6-41E0-43F3-B2C6-A52A46CE715B}" srcOrd="0" destOrd="0" presId="urn:microsoft.com/office/officeart/2005/8/layout/hierarchy2"/>
    <dgm:cxn modelId="{DCB1CBF0-3EEE-4476-9830-82059E5FE3ED}" type="presOf" srcId="{975E46CC-5A9B-4E92-8E38-40086E3CECEE}" destId="{C2D69171-EEB3-48E8-8D84-2E44079C72E1}" srcOrd="0" destOrd="0" presId="urn:microsoft.com/office/officeart/2005/8/layout/hierarchy2"/>
    <dgm:cxn modelId="{B6E393F9-D2FD-4DE1-909B-C92A25E5128D}" type="presOf" srcId="{F8E6EED0-2043-40FE-8903-632C6515E829}" destId="{C28E3ACA-7233-4E8D-B58B-300350BB891E}" srcOrd="1" destOrd="0" presId="urn:microsoft.com/office/officeart/2005/8/layout/hierarchy2"/>
    <dgm:cxn modelId="{9D13C24C-DE35-4C0B-9B25-0BB1C12A797D}" type="presParOf" srcId="{2FD0065E-DDDD-4638-BC70-6F7150D6F191}" destId="{3251A713-43C1-4A70-BD2B-79AD83EF6F11}" srcOrd="0" destOrd="0" presId="urn:microsoft.com/office/officeart/2005/8/layout/hierarchy2"/>
    <dgm:cxn modelId="{D6F53891-4A9D-424F-8C83-9D4B2250EBB7}" type="presParOf" srcId="{3251A713-43C1-4A70-BD2B-79AD83EF6F11}" destId="{17B0F4CB-FA44-41EB-8B66-9380296C9E6F}" srcOrd="0" destOrd="0" presId="urn:microsoft.com/office/officeart/2005/8/layout/hierarchy2"/>
    <dgm:cxn modelId="{E5AA2865-F587-4D8E-9947-57EE300FF3D8}" type="presParOf" srcId="{3251A713-43C1-4A70-BD2B-79AD83EF6F11}" destId="{F03634CA-FA66-4664-973E-92FEFF3D4978}" srcOrd="1" destOrd="0" presId="urn:microsoft.com/office/officeart/2005/8/layout/hierarchy2"/>
    <dgm:cxn modelId="{2987ED49-6EB5-4679-817A-B90C6F617E5C}" type="presParOf" srcId="{F03634CA-FA66-4664-973E-92FEFF3D4978}" destId="{28FA624E-C0AE-4377-B686-A253FD3832F8}" srcOrd="0" destOrd="0" presId="urn:microsoft.com/office/officeart/2005/8/layout/hierarchy2"/>
    <dgm:cxn modelId="{7E523399-4273-45BE-9792-3275BA489526}" type="presParOf" srcId="{28FA624E-C0AE-4377-B686-A253FD3832F8}" destId="{18DB7623-7929-4E83-AF71-D9A2DE7A9B5F}" srcOrd="0" destOrd="0" presId="urn:microsoft.com/office/officeart/2005/8/layout/hierarchy2"/>
    <dgm:cxn modelId="{82486609-077A-4997-A805-5728F39D4E87}" type="presParOf" srcId="{F03634CA-FA66-4664-973E-92FEFF3D4978}" destId="{EACD07DF-AB4E-4243-9562-FF5D9C9A0A44}" srcOrd="1" destOrd="0" presId="urn:microsoft.com/office/officeart/2005/8/layout/hierarchy2"/>
    <dgm:cxn modelId="{5F1BFF11-63EF-4055-85C8-F055B0C7C147}" type="presParOf" srcId="{EACD07DF-AB4E-4243-9562-FF5D9C9A0A44}" destId="{148A4EB7-35E5-40E7-906E-3637F902322E}" srcOrd="0" destOrd="0" presId="urn:microsoft.com/office/officeart/2005/8/layout/hierarchy2"/>
    <dgm:cxn modelId="{99370CEB-1488-48F6-95D4-D50A26054A4E}" type="presParOf" srcId="{EACD07DF-AB4E-4243-9562-FF5D9C9A0A44}" destId="{B103860B-B761-4B47-9FDD-4F1455BE3745}" srcOrd="1" destOrd="0" presId="urn:microsoft.com/office/officeart/2005/8/layout/hierarchy2"/>
    <dgm:cxn modelId="{FB5B4732-273A-4DFB-BF21-D05E1738F2ED}" type="presParOf" srcId="{B103860B-B761-4B47-9FDD-4F1455BE3745}" destId="{6A900C9B-768E-48B9-AE05-E08121ADEA35}" srcOrd="0" destOrd="0" presId="urn:microsoft.com/office/officeart/2005/8/layout/hierarchy2"/>
    <dgm:cxn modelId="{87AD1734-BB2A-462B-BCD6-618229921AB0}" type="presParOf" srcId="{6A900C9B-768E-48B9-AE05-E08121ADEA35}" destId="{DA58117E-D004-4DCD-AEA7-F27FB57851B1}" srcOrd="0" destOrd="0" presId="urn:microsoft.com/office/officeart/2005/8/layout/hierarchy2"/>
    <dgm:cxn modelId="{CCF973EE-377B-4B34-B087-AA2DE9E977B7}" type="presParOf" srcId="{B103860B-B761-4B47-9FDD-4F1455BE3745}" destId="{70893670-C4CC-4CD1-AE2A-2A1E3A9F853A}" srcOrd="1" destOrd="0" presId="urn:microsoft.com/office/officeart/2005/8/layout/hierarchy2"/>
    <dgm:cxn modelId="{D7C5EF4F-7A9C-4F78-AE16-3FCFBA99C6CE}" type="presParOf" srcId="{70893670-C4CC-4CD1-AE2A-2A1E3A9F853A}" destId="{3987D5B6-41E0-43F3-B2C6-A52A46CE715B}" srcOrd="0" destOrd="0" presId="urn:microsoft.com/office/officeart/2005/8/layout/hierarchy2"/>
    <dgm:cxn modelId="{0102A805-740F-4EA9-A175-54E1A7640D6A}" type="presParOf" srcId="{70893670-C4CC-4CD1-AE2A-2A1E3A9F853A}" destId="{9566D87A-788A-478C-89AF-6C6E7C1C4F4F}" srcOrd="1" destOrd="0" presId="urn:microsoft.com/office/officeart/2005/8/layout/hierarchy2"/>
    <dgm:cxn modelId="{502392AD-EE4F-41C1-B4AF-79B96F1B8C89}" type="presParOf" srcId="{9566D87A-788A-478C-89AF-6C6E7C1C4F4F}" destId="{329FD065-34B3-4E08-BB66-87C5DC8D4FFB}" srcOrd="0" destOrd="0" presId="urn:microsoft.com/office/officeart/2005/8/layout/hierarchy2"/>
    <dgm:cxn modelId="{8C25EB01-7651-4A0C-8681-14556F117B9F}" type="presParOf" srcId="{329FD065-34B3-4E08-BB66-87C5DC8D4FFB}" destId="{C28E3ACA-7233-4E8D-B58B-300350BB891E}" srcOrd="0" destOrd="0" presId="urn:microsoft.com/office/officeart/2005/8/layout/hierarchy2"/>
    <dgm:cxn modelId="{3F72835F-1C85-4AE9-B2A5-603116B0F9EE}" type="presParOf" srcId="{9566D87A-788A-478C-89AF-6C6E7C1C4F4F}" destId="{5AEAF3AA-D494-41DA-845D-CBD8DB08CF1D}" srcOrd="1" destOrd="0" presId="urn:microsoft.com/office/officeart/2005/8/layout/hierarchy2"/>
    <dgm:cxn modelId="{D7E6FEAB-3617-4189-88E0-ED48624AE043}" type="presParOf" srcId="{5AEAF3AA-D494-41DA-845D-CBD8DB08CF1D}" destId="{B1C09AB7-F086-403E-A5E3-6E3CBA1C33CC}" srcOrd="0" destOrd="0" presId="urn:microsoft.com/office/officeart/2005/8/layout/hierarchy2"/>
    <dgm:cxn modelId="{03A60AC3-78EA-4BBD-B86F-77AE7F9543A8}" type="presParOf" srcId="{5AEAF3AA-D494-41DA-845D-CBD8DB08CF1D}" destId="{1D3E8EDA-3D42-4C77-A7C4-53EEDC4252F1}" srcOrd="1" destOrd="0" presId="urn:microsoft.com/office/officeart/2005/8/layout/hierarchy2"/>
    <dgm:cxn modelId="{43D33881-DFE9-48E9-B41B-7F7CCB6E8B61}" type="presParOf" srcId="{9566D87A-788A-478C-89AF-6C6E7C1C4F4F}" destId="{C2D69171-EEB3-48E8-8D84-2E44079C72E1}" srcOrd="2" destOrd="0" presId="urn:microsoft.com/office/officeart/2005/8/layout/hierarchy2"/>
    <dgm:cxn modelId="{CF60EC90-C487-4C8C-B195-254AF0EAD516}" type="presParOf" srcId="{C2D69171-EEB3-48E8-8D84-2E44079C72E1}" destId="{251ABE21-07C6-4FD2-AA39-F6D9C5424FFB}" srcOrd="0" destOrd="0" presId="urn:microsoft.com/office/officeart/2005/8/layout/hierarchy2"/>
    <dgm:cxn modelId="{E0D2546F-A201-4B48-B57E-4326991DC4FE}" type="presParOf" srcId="{9566D87A-788A-478C-89AF-6C6E7C1C4F4F}" destId="{1C8BC9FB-47E3-4983-BAB3-04513527399A}" srcOrd="3" destOrd="0" presId="urn:microsoft.com/office/officeart/2005/8/layout/hierarchy2"/>
    <dgm:cxn modelId="{C273B67C-2365-4E60-AE7F-B3C3CC40E666}" type="presParOf" srcId="{1C8BC9FB-47E3-4983-BAB3-04513527399A}" destId="{ADE6B67D-22FB-47D3-8A80-A9C9D3BC7713}" srcOrd="0" destOrd="0" presId="urn:microsoft.com/office/officeart/2005/8/layout/hierarchy2"/>
    <dgm:cxn modelId="{BE5F56F2-8CAE-49C2-95B5-5DF405DE9980}" type="presParOf" srcId="{1C8BC9FB-47E3-4983-BAB3-04513527399A}" destId="{AAB48B19-D433-4E4B-AFD1-25FD7F2C77B6}" srcOrd="1" destOrd="0" presId="urn:microsoft.com/office/officeart/2005/8/layout/hierarchy2"/>
    <dgm:cxn modelId="{FDD0E69C-FEFA-4785-A3B8-CD5E91575A2B}" type="presParOf" srcId="{9566D87A-788A-478C-89AF-6C6E7C1C4F4F}" destId="{A553C217-1CA0-4905-8F32-747957928D66}" srcOrd="4" destOrd="0" presId="urn:microsoft.com/office/officeart/2005/8/layout/hierarchy2"/>
    <dgm:cxn modelId="{43B1626C-BD9E-4A70-91BA-8E2C440C811F}" type="presParOf" srcId="{A553C217-1CA0-4905-8F32-747957928D66}" destId="{32D087E2-5910-476C-8637-B10C8B384D5B}" srcOrd="0" destOrd="0" presId="urn:microsoft.com/office/officeart/2005/8/layout/hierarchy2"/>
    <dgm:cxn modelId="{060D4FB3-9C31-47CE-A60C-FEE30D2D8041}" type="presParOf" srcId="{9566D87A-788A-478C-89AF-6C6E7C1C4F4F}" destId="{49574C53-643C-4042-BA80-3C75544A0500}" srcOrd="5" destOrd="0" presId="urn:microsoft.com/office/officeart/2005/8/layout/hierarchy2"/>
    <dgm:cxn modelId="{422F01E5-F6E2-4A67-B607-A4F4C02AFA98}" type="presParOf" srcId="{49574C53-643C-4042-BA80-3C75544A0500}" destId="{C35B7531-6D7B-4F4E-BDDB-FA754EBB8FBB}" srcOrd="0" destOrd="0" presId="urn:microsoft.com/office/officeart/2005/8/layout/hierarchy2"/>
    <dgm:cxn modelId="{486F6794-E7B1-4D04-AA6F-19D0AFC91453}" type="presParOf" srcId="{49574C53-643C-4042-BA80-3C75544A0500}" destId="{E6135573-1CAA-4074-8520-2C49CED78A81}" srcOrd="1" destOrd="0" presId="urn:microsoft.com/office/officeart/2005/8/layout/hierarchy2"/>
    <dgm:cxn modelId="{F1C300C2-B55D-4020-ADB1-5A2DEF07C54C}" type="presParOf" srcId="{9566D87A-788A-478C-89AF-6C6E7C1C4F4F}" destId="{CDD26378-7D1C-42A1-8179-020B62C25E13}" srcOrd="6" destOrd="0" presId="urn:microsoft.com/office/officeart/2005/8/layout/hierarchy2"/>
    <dgm:cxn modelId="{351CA06B-8F58-485A-AF4B-B5613C918811}" type="presParOf" srcId="{CDD26378-7D1C-42A1-8179-020B62C25E13}" destId="{BEAF0571-4B7A-4CD8-ABB9-0235400D8757}" srcOrd="0" destOrd="0" presId="urn:microsoft.com/office/officeart/2005/8/layout/hierarchy2"/>
    <dgm:cxn modelId="{1EC44D34-32B9-4F83-AA25-DE2A666F9C80}" type="presParOf" srcId="{9566D87A-788A-478C-89AF-6C6E7C1C4F4F}" destId="{6AB245A5-BCA7-4BD1-9665-5CA32DE48662}" srcOrd="7" destOrd="0" presId="urn:microsoft.com/office/officeart/2005/8/layout/hierarchy2"/>
    <dgm:cxn modelId="{8BE38E67-BE22-465C-9F79-EC6FCA3D470A}" type="presParOf" srcId="{6AB245A5-BCA7-4BD1-9665-5CA32DE48662}" destId="{71D5DBB0-316A-41FC-9C07-CA0BB8D72860}" srcOrd="0" destOrd="0" presId="urn:microsoft.com/office/officeart/2005/8/layout/hierarchy2"/>
    <dgm:cxn modelId="{7FF1D85F-0373-45C3-A133-790CF343375D}" type="presParOf" srcId="{6AB245A5-BCA7-4BD1-9665-5CA32DE48662}" destId="{D9A7E01C-8B6F-42B2-906E-00D39DB50754}" srcOrd="1" destOrd="0" presId="urn:microsoft.com/office/officeart/2005/8/layout/hierarchy2"/>
    <dgm:cxn modelId="{F2F8EA0A-88D2-4061-BB98-97ACADFFE5B1}" type="presParOf" srcId="{9566D87A-788A-478C-89AF-6C6E7C1C4F4F}" destId="{061B0A40-6895-43F7-89CA-91B1B40E08BD}" srcOrd="8" destOrd="0" presId="urn:microsoft.com/office/officeart/2005/8/layout/hierarchy2"/>
    <dgm:cxn modelId="{2EE74CCF-2030-4E63-A18B-8D1AD0690E5F}" type="presParOf" srcId="{061B0A40-6895-43F7-89CA-91B1B40E08BD}" destId="{C7157BC0-6360-4C45-8569-436DBDB57BDC}" srcOrd="0" destOrd="0" presId="urn:microsoft.com/office/officeart/2005/8/layout/hierarchy2"/>
    <dgm:cxn modelId="{8C37ECE6-6ADD-4892-902A-446E2B85E403}" type="presParOf" srcId="{9566D87A-788A-478C-89AF-6C6E7C1C4F4F}" destId="{7A502E73-B924-405D-92BA-86F32E4D1C3A}" srcOrd="9" destOrd="0" presId="urn:microsoft.com/office/officeart/2005/8/layout/hierarchy2"/>
    <dgm:cxn modelId="{F63FCCD5-22AC-4175-81B6-E79EF8591A41}" type="presParOf" srcId="{7A502E73-B924-405D-92BA-86F32E4D1C3A}" destId="{1D8621CC-7CE1-44FF-811B-D83D609701FF}" srcOrd="0" destOrd="0" presId="urn:microsoft.com/office/officeart/2005/8/layout/hierarchy2"/>
    <dgm:cxn modelId="{DFA9AFE0-D5F7-4887-AD62-96B5A1F0B215}" type="presParOf" srcId="{7A502E73-B924-405D-92BA-86F32E4D1C3A}" destId="{91A6A894-3829-4441-B9AB-9780BA8ADA74}" srcOrd="1" destOrd="0" presId="urn:microsoft.com/office/officeart/2005/8/layout/hierarchy2"/>
    <dgm:cxn modelId="{9D55253A-EBAB-4EFD-BB3D-7A9C00A1896B}" type="presParOf" srcId="{9566D87A-788A-478C-89AF-6C6E7C1C4F4F}" destId="{3A4421CD-6CB6-486B-9CB5-1F70D5B29C44}" srcOrd="10" destOrd="0" presId="urn:microsoft.com/office/officeart/2005/8/layout/hierarchy2"/>
    <dgm:cxn modelId="{5F179110-2AED-43A8-B4EE-8E92D244BEFA}" type="presParOf" srcId="{3A4421CD-6CB6-486B-9CB5-1F70D5B29C44}" destId="{C4EF9A95-9874-442F-A62E-9422AFCED77B}" srcOrd="0" destOrd="0" presId="urn:microsoft.com/office/officeart/2005/8/layout/hierarchy2"/>
    <dgm:cxn modelId="{1DB05CF0-49F0-4F0D-9C31-8C013B2289D2}" type="presParOf" srcId="{9566D87A-788A-478C-89AF-6C6E7C1C4F4F}" destId="{2DC097EB-1A53-49EF-AC9D-23627C4A0FAB}" srcOrd="11" destOrd="0" presId="urn:microsoft.com/office/officeart/2005/8/layout/hierarchy2"/>
    <dgm:cxn modelId="{9CCB5969-D6B5-471A-B19E-5E377943E474}" type="presParOf" srcId="{2DC097EB-1A53-49EF-AC9D-23627C4A0FAB}" destId="{6B25D7F2-CA2E-4D87-A931-2121B33F760E}" srcOrd="0" destOrd="0" presId="urn:microsoft.com/office/officeart/2005/8/layout/hierarchy2"/>
    <dgm:cxn modelId="{7B8F109C-857A-4F75-BBC2-B2BF2F22EC6C}" type="presParOf" srcId="{2DC097EB-1A53-49EF-AC9D-23627C4A0FAB}" destId="{45207DE0-0CA0-489E-A1C1-C469F382F6E6}" srcOrd="1" destOrd="0" presId="urn:microsoft.com/office/officeart/2005/8/layout/hierarchy2"/>
    <dgm:cxn modelId="{759C57C0-7A3E-4BD3-AAC8-E082731F47C0}" type="presParOf" srcId="{9566D87A-788A-478C-89AF-6C6E7C1C4F4F}" destId="{C439FA57-A89F-4A86-B654-927151654F4F}" srcOrd="12" destOrd="0" presId="urn:microsoft.com/office/officeart/2005/8/layout/hierarchy2"/>
    <dgm:cxn modelId="{8BDA5163-A659-49F4-95DD-94545F8A5194}" type="presParOf" srcId="{C439FA57-A89F-4A86-B654-927151654F4F}" destId="{8672D3CB-E12E-4F8F-BCC8-FF1EA1AA7CF1}" srcOrd="0" destOrd="0" presId="urn:microsoft.com/office/officeart/2005/8/layout/hierarchy2"/>
    <dgm:cxn modelId="{08EC69F2-09EC-4F88-9DA0-7BB8D70CD2B3}" type="presParOf" srcId="{9566D87A-788A-478C-89AF-6C6E7C1C4F4F}" destId="{1EBEB32C-F014-4E52-B566-BE5C747FBEE0}" srcOrd="13" destOrd="0" presId="urn:microsoft.com/office/officeart/2005/8/layout/hierarchy2"/>
    <dgm:cxn modelId="{61BD1692-DF84-422A-BDE3-DFA0021A4B5E}" type="presParOf" srcId="{1EBEB32C-F014-4E52-B566-BE5C747FBEE0}" destId="{6F16B417-4B0F-428D-999C-E99CFCFCC82C}" srcOrd="0" destOrd="0" presId="urn:microsoft.com/office/officeart/2005/8/layout/hierarchy2"/>
    <dgm:cxn modelId="{B305D7C5-C51F-47BE-80C2-F3813BE8BB64}" type="presParOf" srcId="{1EBEB32C-F014-4E52-B566-BE5C747FBEE0}" destId="{9EE8CFA2-A190-40F1-9CE9-BDA85E9AD6A0}" srcOrd="1" destOrd="0" presId="urn:microsoft.com/office/officeart/2005/8/layout/hierarchy2"/>
    <dgm:cxn modelId="{57FCD50E-4881-426E-87F1-305547D69C26}" type="presParOf" srcId="{9566D87A-788A-478C-89AF-6C6E7C1C4F4F}" destId="{C1FD3083-C643-430D-B47C-842FA7AB02BC}" srcOrd="14" destOrd="0" presId="urn:microsoft.com/office/officeart/2005/8/layout/hierarchy2"/>
    <dgm:cxn modelId="{0CA2E38A-284C-4BF9-BA76-2606BE2B4A3C}" type="presParOf" srcId="{C1FD3083-C643-430D-B47C-842FA7AB02BC}" destId="{0A74603C-0F8D-4684-92E9-6A0F324301B9}" srcOrd="0" destOrd="0" presId="urn:microsoft.com/office/officeart/2005/8/layout/hierarchy2"/>
    <dgm:cxn modelId="{E3F7E529-7D76-4BC0-A3DC-88551311FD36}" type="presParOf" srcId="{9566D87A-788A-478C-89AF-6C6E7C1C4F4F}" destId="{47F63FA6-12EE-4964-8822-9EFB6AA1BDF8}" srcOrd="15" destOrd="0" presId="urn:microsoft.com/office/officeart/2005/8/layout/hierarchy2"/>
    <dgm:cxn modelId="{BF363D41-EB84-48E5-9156-CFDF12156783}" type="presParOf" srcId="{47F63FA6-12EE-4964-8822-9EFB6AA1BDF8}" destId="{B0CB3C0A-C8CD-4AEA-9C9A-2E54402C30F6}" srcOrd="0" destOrd="0" presId="urn:microsoft.com/office/officeart/2005/8/layout/hierarchy2"/>
    <dgm:cxn modelId="{394AE1EE-F35A-4929-B505-EDD150ED6DA1}" type="presParOf" srcId="{47F63FA6-12EE-4964-8822-9EFB6AA1BDF8}" destId="{0F448531-86D4-4808-BCCA-C400AEE0B756}" srcOrd="1" destOrd="0" presId="urn:microsoft.com/office/officeart/2005/8/layout/hierarchy2"/>
    <dgm:cxn modelId="{5AD1D634-B80D-4F9E-9C9E-43409F3C59B1}" type="presParOf" srcId="{B103860B-B761-4B47-9FDD-4F1455BE3745}" destId="{52D72352-39AD-4227-B0A9-378637E7F989}" srcOrd="2" destOrd="0" presId="urn:microsoft.com/office/officeart/2005/8/layout/hierarchy2"/>
    <dgm:cxn modelId="{343A606A-E25B-4296-838D-B68A3FDD4967}" type="presParOf" srcId="{52D72352-39AD-4227-B0A9-378637E7F989}" destId="{3AD3F13A-CB6C-4CD4-851C-A35F0A078404}" srcOrd="0" destOrd="0" presId="urn:microsoft.com/office/officeart/2005/8/layout/hierarchy2"/>
    <dgm:cxn modelId="{2EEF234A-132F-431B-9964-3D8026DB4373}" type="presParOf" srcId="{B103860B-B761-4B47-9FDD-4F1455BE3745}" destId="{4A7942BE-581E-42BA-BDE4-5F0CCF4D1CF5}" srcOrd="3" destOrd="0" presId="urn:microsoft.com/office/officeart/2005/8/layout/hierarchy2"/>
    <dgm:cxn modelId="{6CFAD2CC-93A3-4DF9-9959-D8018F17A13C}" type="presParOf" srcId="{4A7942BE-581E-42BA-BDE4-5F0CCF4D1CF5}" destId="{EBB620FE-AC99-42C1-B2CC-CE8F237A044F}" srcOrd="0" destOrd="0" presId="urn:microsoft.com/office/officeart/2005/8/layout/hierarchy2"/>
    <dgm:cxn modelId="{131F0607-DF1A-4C7B-9280-65CF6BBD5960}" type="presParOf" srcId="{4A7942BE-581E-42BA-BDE4-5F0CCF4D1CF5}" destId="{AF77B529-B97C-4CB0-95BE-0F489E485B04}" srcOrd="1" destOrd="0" presId="urn:microsoft.com/office/officeart/2005/8/layout/hierarchy2"/>
    <dgm:cxn modelId="{E381B37F-2926-4E6B-8DD2-5562B0D98798}" type="presParOf" srcId="{AF77B529-B97C-4CB0-95BE-0F489E485B04}" destId="{FD92F80E-A78B-4006-921D-B0DE4ADFDC41}" srcOrd="0" destOrd="0" presId="urn:microsoft.com/office/officeart/2005/8/layout/hierarchy2"/>
    <dgm:cxn modelId="{89E15488-9F11-4EED-84E1-F821A4F680C4}" type="presParOf" srcId="{FD92F80E-A78B-4006-921D-B0DE4ADFDC41}" destId="{6C26F83A-AF88-4FCB-B4E0-8E237A228105}" srcOrd="0" destOrd="0" presId="urn:microsoft.com/office/officeart/2005/8/layout/hierarchy2"/>
    <dgm:cxn modelId="{2FCD37AE-6A03-40C9-A04B-1FD332E957F5}" type="presParOf" srcId="{AF77B529-B97C-4CB0-95BE-0F489E485B04}" destId="{6312C37A-41E9-48E7-9D0C-B60329675E69}" srcOrd="1" destOrd="0" presId="urn:microsoft.com/office/officeart/2005/8/layout/hierarchy2"/>
    <dgm:cxn modelId="{85203701-2D4E-492C-B6DD-A395D3DD9F7C}" type="presParOf" srcId="{6312C37A-41E9-48E7-9D0C-B60329675E69}" destId="{D5A427FB-097B-4922-9029-12E83F9A3594}" srcOrd="0" destOrd="0" presId="urn:microsoft.com/office/officeart/2005/8/layout/hierarchy2"/>
    <dgm:cxn modelId="{3CFAD339-4650-4516-A00D-73B01E51A00D}" type="presParOf" srcId="{6312C37A-41E9-48E7-9D0C-B60329675E69}" destId="{6005954F-8A18-48ED-8F10-3B797E835E49}" srcOrd="1" destOrd="0" presId="urn:microsoft.com/office/officeart/2005/8/layout/hierarchy2"/>
    <dgm:cxn modelId="{1E886600-5DFC-49FC-84BF-20C27E232FC6}" type="presParOf" srcId="{AF77B529-B97C-4CB0-95BE-0F489E485B04}" destId="{3B1BB176-01F6-43FA-8A3E-EE6FAD72BB3A}" srcOrd="2" destOrd="0" presId="urn:microsoft.com/office/officeart/2005/8/layout/hierarchy2"/>
    <dgm:cxn modelId="{8F248389-02E4-4075-AFE4-4D8B74E98FA2}" type="presParOf" srcId="{3B1BB176-01F6-43FA-8A3E-EE6FAD72BB3A}" destId="{9E864EBE-E729-4E50-8533-FC51C3FD4360}" srcOrd="0" destOrd="0" presId="urn:microsoft.com/office/officeart/2005/8/layout/hierarchy2"/>
    <dgm:cxn modelId="{382D3067-677E-42E6-BEC7-AA0DFB361410}" type="presParOf" srcId="{AF77B529-B97C-4CB0-95BE-0F489E485B04}" destId="{C2678656-CF55-462C-83A2-5D8E606433DA}" srcOrd="3" destOrd="0" presId="urn:microsoft.com/office/officeart/2005/8/layout/hierarchy2"/>
    <dgm:cxn modelId="{B0291D15-8122-425A-81D2-911C1ADE9F0E}" type="presParOf" srcId="{C2678656-CF55-462C-83A2-5D8E606433DA}" destId="{2BAC9332-7624-477E-BDFC-1B36FF2AD59D}" srcOrd="0" destOrd="0" presId="urn:microsoft.com/office/officeart/2005/8/layout/hierarchy2"/>
    <dgm:cxn modelId="{E54138C2-C623-4B91-A06B-CB50EF6DD9B8}" type="presParOf" srcId="{C2678656-CF55-462C-83A2-5D8E606433DA}" destId="{B2BCF73C-4430-4FDD-AB41-A14D92EA1B6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9BE7BC6-1710-4CCE-87D9-2463DA75195D}" type="doc">
      <dgm:prSet loTypeId="urn:microsoft.com/office/officeart/2005/8/layout/hierarchy2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B2987C6D-49C9-4965-9936-593C3FBB5F75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Desenvolvimento e atualização periódica dos planos setoriais de infraestrutura</a:t>
          </a:r>
        </a:p>
      </dgm:t>
    </dgm:pt>
    <dgm:pt modelId="{AA9A6628-A985-4607-91A6-D4EB575613ED}" type="sibTrans" cxnId="{C3544287-63AE-426F-8D92-9D7D793BB8B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51FE528-342C-4A71-85DB-A5B4F20E0E74}" type="parTrans" cxnId="{C3544287-63AE-426F-8D92-9D7D793BB8B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A8BBD98-5B1B-42FA-97E4-ECAD1CD58310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Melhoria e Manutenção da infraestrutura municipal e regional</a:t>
          </a:r>
        </a:p>
      </dgm:t>
    </dgm:pt>
    <dgm:pt modelId="{7DA4EA70-2CF2-4B23-9DC0-85085526DA6E}" type="sibTrans" cxnId="{0A495CA9-E93F-4796-B2CD-FD37036E1BC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B3F6265-3E1D-47A6-AA00-790A35D4DFBE}" type="parTrans" cxnId="{0A495CA9-E93F-4796-B2CD-FD37036E1BCC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0099523-3D08-4874-B370-1CD0F02FD25C}">
      <dgm:prSet custT="1"/>
      <dgm:spPr>
        <a:solidFill>
          <a:srgbClr val="C5E0B4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Criação do Plano de Inovação e Tecnologia da Cidade</a:t>
          </a:r>
        </a:p>
      </dgm:t>
    </dgm:pt>
    <dgm:pt modelId="{43E20686-4D6C-48AC-BB97-91AB7A87AB07}" type="parTrans" cxnId="{09D0F8E3-BBF5-413D-861A-F63E42374A7B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9C641EB3-2131-4426-9BDA-6CAE388009F9}" type="sibTrans" cxnId="{09D0F8E3-BBF5-413D-861A-F63E42374A7B}">
      <dgm:prSet/>
      <dgm:spPr/>
      <dgm:t>
        <a:bodyPr/>
        <a:lstStyle/>
        <a:p>
          <a:endParaRPr lang="pt-BR"/>
        </a:p>
      </dgm:t>
    </dgm:pt>
    <dgm:pt modelId="{D1B15EA1-C334-4172-AA98-389AEB08245D}">
      <dgm:prSet custT="1"/>
      <dgm:spPr>
        <a:solidFill>
          <a:srgbClr val="33CCC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Implantação do sistema de internet móvel 5G </a:t>
          </a:r>
        </a:p>
      </dgm:t>
    </dgm:pt>
    <dgm:pt modelId="{2B395FE2-50A0-4542-B4B8-68AAA9F150B8}" type="parTrans" cxnId="{066055CD-32E2-41A5-AAB6-78E730072A58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1D112C85-5F1C-4DD4-AB11-36FAC0DAEC34}" type="sibTrans" cxnId="{066055CD-32E2-41A5-AAB6-78E730072A58}">
      <dgm:prSet/>
      <dgm:spPr/>
      <dgm:t>
        <a:bodyPr/>
        <a:lstStyle/>
        <a:p>
          <a:endParaRPr lang="pt-BR"/>
        </a:p>
      </dgm:t>
    </dgm:pt>
    <dgm:pt modelId="{91681B83-F0F0-44DF-B6F0-D53C52D0D5A3}">
      <dgm:prSet custT="1"/>
      <dgm:spPr>
        <a:solidFill>
          <a:srgbClr val="8FAAD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Concretização do decreto Sandbox </a:t>
          </a:r>
        </a:p>
      </dgm:t>
    </dgm:pt>
    <dgm:pt modelId="{0A87B21D-7D53-4B28-9185-6454F228C678}" type="parTrans" cxnId="{3CB99526-3E43-48A9-9F52-D8A17E136443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C2698FFB-3AF7-4B4C-9462-35DB59A58C05}" type="sibTrans" cxnId="{3CB99526-3E43-48A9-9F52-D8A17E136443}">
      <dgm:prSet/>
      <dgm:spPr/>
      <dgm:t>
        <a:bodyPr/>
        <a:lstStyle/>
        <a:p>
          <a:endParaRPr lang="pt-BR"/>
        </a:p>
      </dgm:t>
    </dgm:pt>
    <dgm:pt modelId="{250E0739-1730-4585-A702-2CE3B28D8D34}">
      <dgm:prSet custT="1"/>
      <dgm:spPr>
        <a:solidFill>
          <a:srgbClr val="33CCC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Incentivo ao aumento da velocidade de download, principalmente nos distritos rurais</a:t>
          </a:r>
        </a:p>
      </dgm:t>
    </dgm:pt>
    <dgm:pt modelId="{98351821-706F-41C2-8EC8-5E551CE4BCF7}" type="parTrans" cxnId="{E2E25B60-612F-421A-826B-E119CD5B5864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B44FC1E9-635D-4235-B9B0-EB9D116C8756}" type="sibTrans" cxnId="{E2E25B60-612F-421A-826B-E119CD5B5864}">
      <dgm:prSet/>
      <dgm:spPr/>
      <dgm:t>
        <a:bodyPr/>
        <a:lstStyle/>
        <a:p>
          <a:endParaRPr lang="pt-BR"/>
        </a:p>
      </dgm:t>
    </dgm:pt>
    <dgm:pt modelId="{FEBAD0C4-CBD8-4258-A7E0-CD69652C6B9C}">
      <dgm:prSet custT="1"/>
      <dgm:spPr>
        <a:solidFill>
          <a:srgbClr val="8FAAD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Ampliação da oferta de wi-fi livre na cidade</a:t>
          </a:r>
        </a:p>
      </dgm:t>
    </dgm:pt>
    <dgm:pt modelId="{F2AAAF56-6516-4FA7-8584-56C4B77F9360}" type="parTrans" cxnId="{83D8AD35-4D52-4A34-BA1C-9B9F53578024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79F34D2D-021D-474B-A737-BEB0C933022F}" type="sibTrans" cxnId="{83D8AD35-4D52-4A34-BA1C-9B9F53578024}">
      <dgm:prSet/>
      <dgm:spPr/>
      <dgm:t>
        <a:bodyPr/>
        <a:lstStyle/>
        <a:p>
          <a:endParaRPr lang="pt-BR"/>
        </a:p>
      </dgm:t>
    </dgm:pt>
    <dgm:pt modelId="{A1C8632A-0CF7-47AB-B9E1-A3D08A447645}">
      <dgm:prSet custT="1"/>
      <dgm:spPr>
        <a:solidFill>
          <a:srgbClr val="33CCC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Fomento as novas tecnologias e inovação </a:t>
          </a:r>
        </a:p>
      </dgm:t>
    </dgm:pt>
    <dgm:pt modelId="{1728AA8A-C7CE-4D64-8D09-A2592FCC277E}" type="parTrans" cxnId="{378519AF-6FE2-49F3-A1DB-95341BB8645A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076E4F1F-271E-448C-8A22-C4C9ED689EEF}" type="sibTrans" cxnId="{378519AF-6FE2-49F3-A1DB-95341BB8645A}">
      <dgm:prSet/>
      <dgm:spPr/>
      <dgm:t>
        <a:bodyPr/>
        <a:lstStyle/>
        <a:p>
          <a:endParaRPr lang="pt-BR"/>
        </a:p>
      </dgm:t>
    </dgm:pt>
    <dgm:pt modelId="{2FD0065E-DDDD-4638-BC70-6F7150D6F191}" type="pres">
      <dgm:prSet presAssocID="{E9BE7BC6-1710-4CCE-87D9-2463DA75195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251A713-43C1-4A70-BD2B-79AD83EF6F11}" type="pres">
      <dgm:prSet presAssocID="{B2987C6D-49C9-4965-9936-593C3FBB5F75}" presName="root1" presStyleCnt="0"/>
      <dgm:spPr/>
    </dgm:pt>
    <dgm:pt modelId="{17B0F4CB-FA44-41EB-8B66-9380296C9E6F}" type="pres">
      <dgm:prSet presAssocID="{B2987C6D-49C9-4965-9936-593C3FBB5F75}" presName="LevelOneTextNode" presStyleLbl="node0" presStyleIdx="0" presStyleCnt="1" custScaleX="90354" custScaleY="94308" custLinFactNeighborX="15942" custLinFactNeighborY="0">
        <dgm:presLayoutVars>
          <dgm:chPref val="3"/>
        </dgm:presLayoutVars>
      </dgm:prSet>
      <dgm:spPr/>
    </dgm:pt>
    <dgm:pt modelId="{F03634CA-FA66-4664-973E-92FEFF3D4978}" type="pres">
      <dgm:prSet presAssocID="{B2987C6D-49C9-4965-9936-593C3FBB5F75}" presName="level2hierChild" presStyleCnt="0"/>
      <dgm:spPr/>
    </dgm:pt>
    <dgm:pt modelId="{28FA624E-C0AE-4377-B686-A253FD3832F8}" type="pres">
      <dgm:prSet presAssocID="{5B3F6265-3E1D-47A6-AA00-790A35D4DFBE}" presName="conn2-1" presStyleLbl="parChTrans1D2" presStyleIdx="0" presStyleCnt="1"/>
      <dgm:spPr/>
    </dgm:pt>
    <dgm:pt modelId="{18DB7623-7929-4E83-AF71-D9A2DE7A9B5F}" type="pres">
      <dgm:prSet presAssocID="{5B3F6265-3E1D-47A6-AA00-790A35D4DFBE}" presName="connTx" presStyleLbl="parChTrans1D2" presStyleIdx="0" presStyleCnt="1"/>
      <dgm:spPr/>
    </dgm:pt>
    <dgm:pt modelId="{EACD07DF-AB4E-4243-9562-FF5D9C9A0A44}" type="pres">
      <dgm:prSet presAssocID="{3A8BBD98-5B1B-42FA-97E4-ECAD1CD58310}" presName="root2" presStyleCnt="0"/>
      <dgm:spPr/>
    </dgm:pt>
    <dgm:pt modelId="{148A4EB7-35E5-40E7-906E-3637F902322E}" type="pres">
      <dgm:prSet presAssocID="{3A8BBD98-5B1B-42FA-97E4-ECAD1CD58310}" presName="LevelTwoTextNode" presStyleLbl="node2" presStyleIdx="0" presStyleCnt="1" custScaleX="100292" custScaleY="116341" custLinFactNeighborX="-11973" custLinFactNeighborY="-3587">
        <dgm:presLayoutVars>
          <dgm:chPref val="3"/>
        </dgm:presLayoutVars>
      </dgm:prSet>
      <dgm:spPr/>
    </dgm:pt>
    <dgm:pt modelId="{B103860B-B761-4B47-9FDD-4F1455BE3745}" type="pres">
      <dgm:prSet presAssocID="{3A8BBD98-5B1B-42FA-97E4-ECAD1CD58310}" presName="level3hierChild" presStyleCnt="0"/>
      <dgm:spPr/>
    </dgm:pt>
    <dgm:pt modelId="{6A900C9B-768E-48B9-AE05-E08121ADEA35}" type="pres">
      <dgm:prSet presAssocID="{43E20686-4D6C-48AC-BB97-91AB7A87AB07}" presName="conn2-1" presStyleLbl="parChTrans1D3" presStyleIdx="0" presStyleCnt="1"/>
      <dgm:spPr/>
    </dgm:pt>
    <dgm:pt modelId="{DA58117E-D004-4DCD-AEA7-F27FB57851B1}" type="pres">
      <dgm:prSet presAssocID="{43E20686-4D6C-48AC-BB97-91AB7A87AB07}" presName="connTx" presStyleLbl="parChTrans1D3" presStyleIdx="0" presStyleCnt="1"/>
      <dgm:spPr/>
    </dgm:pt>
    <dgm:pt modelId="{70893670-C4CC-4CD1-AE2A-2A1E3A9F853A}" type="pres">
      <dgm:prSet presAssocID="{E0099523-3D08-4874-B370-1CD0F02FD25C}" presName="root2" presStyleCnt="0"/>
      <dgm:spPr/>
    </dgm:pt>
    <dgm:pt modelId="{3987D5B6-41E0-43F3-B2C6-A52A46CE715B}" type="pres">
      <dgm:prSet presAssocID="{E0099523-3D08-4874-B370-1CD0F02FD25C}" presName="LevelTwoTextNode" presStyleLbl="node3" presStyleIdx="0" presStyleCnt="1" custScaleX="96419" custScaleY="134660" custLinFactNeighborX="-37112" custLinFactNeighborY="18096">
        <dgm:presLayoutVars>
          <dgm:chPref val="3"/>
        </dgm:presLayoutVars>
      </dgm:prSet>
      <dgm:spPr/>
    </dgm:pt>
    <dgm:pt modelId="{9566D87A-788A-478C-89AF-6C6E7C1C4F4F}" type="pres">
      <dgm:prSet presAssocID="{E0099523-3D08-4874-B370-1CD0F02FD25C}" presName="level3hierChild" presStyleCnt="0"/>
      <dgm:spPr/>
    </dgm:pt>
    <dgm:pt modelId="{CDD26378-7D1C-42A1-8179-020B62C25E13}" type="pres">
      <dgm:prSet presAssocID="{2B395FE2-50A0-4542-B4B8-68AAA9F150B8}" presName="conn2-1" presStyleLbl="parChTrans1D4" presStyleIdx="0" presStyleCnt="5"/>
      <dgm:spPr/>
    </dgm:pt>
    <dgm:pt modelId="{BEAF0571-4B7A-4CD8-ABB9-0235400D8757}" type="pres">
      <dgm:prSet presAssocID="{2B395FE2-50A0-4542-B4B8-68AAA9F150B8}" presName="connTx" presStyleLbl="parChTrans1D4" presStyleIdx="0" presStyleCnt="5"/>
      <dgm:spPr/>
    </dgm:pt>
    <dgm:pt modelId="{6AB245A5-BCA7-4BD1-9665-5CA32DE48662}" type="pres">
      <dgm:prSet presAssocID="{D1B15EA1-C334-4172-AA98-389AEB08245D}" presName="root2" presStyleCnt="0"/>
      <dgm:spPr/>
    </dgm:pt>
    <dgm:pt modelId="{71D5DBB0-316A-41FC-9C07-CA0BB8D72860}" type="pres">
      <dgm:prSet presAssocID="{D1B15EA1-C334-4172-AA98-389AEB08245D}" presName="LevelTwoTextNode" presStyleLbl="node4" presStyleIdx="0" presStyleCnt="5" custScaleX="167393" custScaleY="34546" custLinFactNeighborX="-58486" custLinFactNeighborY="35393">
        <dgm:presLayoutVars>
          <dgm:chPref val="3"/>
        </dgm:presLayoutVars>
      </dgm:prSet>
      <dgm:spPr/>
    </dgm:pt>
    <dgm:pt modelId="{D9A7E01C-8B6F-42B2-906E-00D39DB50754}" type="pres">
      <dgm:prSet presAssocID="{D1B15EA1-C334-4172-AA98-389AEB08245D}" presName="level3hierChild" presStyleCnt="0"/>
      <dgm:spPr/>
    </dgm:pt>
    <dgm:pt modelId="{061B0A40-6895-43F7-89CA-91B1B40E08BD}" type="pres">
      <dgm:prSet presAssocID="{0A87B21D-7D53-4B28-9185-6454F228C678}" presName="conn2-1" presStyleLbl="parChTrans1D4" presStyleIdx="1" presStyleCnt="5"/>
      <dgm:spPr/>
    </dgm:pt>
    <dgm:pt modelId="{C7157BC0-6360-4C45-8569-436DBDB57BDC}" type="pres">
      <dgm:prSet presAssocID="{0A87B21D-7D53-4B28-9185-6454F228C678}" presName="connTx" presStyleLbl="parChTrans1D4" presStyleIdx="1" presStyleCnt="5"/>
      <dgm:spPr/>
    </dgm:pt>
    <dgm:pt modelId="{7A502E73-B924-405D-92BA-86F32E4D1C3A}" type="pres">
      <dgm:prSet presAssocID="{91681B83-F0F0-44DF-B6F0-D53C52D0D5A3}" presName="root2" presStyleCnt="0"/>
      <dgm:spPr/>
    </dgm:pt>
    <dgm:pt modelId="{1D8621CC-7CE1-44FF-811B-D83D609701FF}" type="pres">
      <dgm:prSet presAssocID="{91681B83-F0F0-44DF-B6F0-D53C52D0D5A3}" presName="LevelTwoTextNode" presStyleLbl="node4" presStyleIdx="1" presStyleCnt="5" custScaleX="167393" custScaleY="27418" custLinFactNeighborX="-58486" custLinFactNeighborY="20871">
        <dgm:presLayoutVars>
          <dgm:chPref val="3"/>
        </dgm:presLayoutVars>
      </dgm:prSet>
      <dgm:spPr/>
    </dgm:pt>
    <dgm:pt modelId="{91A6A894-3829-4441-B9AB-9780BA8ADA74}" type="pres">
      <dgm:prSet presAssocID="{91681B83-F0F0-44DF-B6F0-D53C52D0D5A3}" presName="level3hierChild" presStyleCnt="0"/>
      <dgm:spPr/>
    </dgm:pt>
    <dgm:pt modelId="{3A4421CD-6CB6-486B-9CB5-1F70D5B29C44}" type="pres">
      <dgm:prSet presAssocID="{98351821-706F-41C2-8EC8-5E551CE4BCF7}" presName="conn2-1" presStyleLbl="parChTrans1D4" presStyleIdx="2" presStyleCnt="5"/>
      <dgm:spPr/>
    </dgm:pt>
    <dgm:pt modelId="{C4EF9A95-9874-442F-A62E-9422AFCED77B}" type="pres">
      <dgm:prSet presAssocID="{98351821-706F-41C2-8EC8-5E551CE4BCF7}" presName="connTx" presStyleLbl="parChTrans1D4" presStyleIdx="2" presStyleCnt="5"/>
      <dgm:spPr/>
    </dgm:pt>
    <dgm:pt modelId="{2DC097EB-1A53-49EF-AC9D-23627C4A0FAB}" type="pres">
      <dgm:prSet presAssocID="{250E0739-1730-4585-A702-2CE3B28D8D34}" presName="root2" presStyleCnt="0"/>
      <dgm:spPr/>
    </dgm:pt>
    <dgm:pt modelId="{6B25D7F2-CA2E-4D87-A931-2121B33F760E}" type="pres">
      <dgm:prSet presAssocID="{250E0739-1730-4585-A702-2CE3B28D8D34}" presName="LevelTwoTextNode" presStyleLbl="node4" presStyleIdx="2" presStyleCnt="5" custScaleX="167393" custScaleY="55333" custLinFactNeighborX="-58486" custLinFactNeighborY="7026">
        <dgm:presLayoutVars>
          <dgm:chPref val="3"/>
        </dgm:presLayoutVars>
      </dgm:prSet>
      <dgm:spPr/>
    </dgm:pt>
    <dgm:pt modelId="{45207DE0-0CA0-489E-A1C1-C469F382F6E6}" type="pres">
      <dgm:prSet presAssocID="{250E0739-1730-4585-A702-2CE3B28D8D34}" presName="level3hierChild" presStyleCnt="0"/>
      <dgm:spPr/>
    </dgm:pt>
    <dgm:pt modelId="{C439FA57-A89F-4A86-B654-927151654F4F}" type="pres">
      <dgm:prSet presAssocID="{F2AAAF56-6516-4FA7-8584-56C4B77F9360}" presName="conn2-1" presStyleLbl="parChTrans1D4" presStyleIdx="3" presStyleCnt="5"/>
      <dgm:spPr/>
    </dgm:pt>
    <dgm:pt modelId="{8672D3CB-E12E-4F8F-BCC8-FF1EA1AA7CF1}" type="pres">
      <dgm:prSet presAssocID="{F2AAAF56-6516-4FA7-8584-56C4B77F9360}" presName="connTx" presStyleLbl="parChTrans1D4" presStyleIdx="3" presStyleCnt="5"/>
      <dgm:spPr/>
    </dgm:pt>
    <dgm:pt modelId="{1EBEB32C-F014-4E52-B566-BE5C747FBEE0}" type="pres">
      <dgm:prSet presAssocID="{FEBAD0C4-CBD8-4258-A7E0-CD69652C6B9C}" presName="root2" presStyleCnt="0"/>
      <dgm:spPr/>
    </dgm:pt>
    <dgm:pt modelId="{6F16B417-4B0F-428D-999C-E99CFCFCC82C}" type="pres">
      <dgm:prSet presAssocID="{FEBAD0C4-CBD8-4258-A7E0-CD69652C6B9C}" presName="LevelTwoTextNode" presStyleLbl="node4" presStyleIdx="3" presStyleCnt="5" custScaleX="167393" custScaleY="34981" custLinFactNeighborX="-58486" custLinFactNeighborY="-6301">
        <dgm:presLayoutVars>
          <dgm:chPref val="3"/>
        </dgm:presLayoutVars>
      </dgm:prSet>
      <dgm:spPr/>
    </dgm:pt>
    <dgm:pt modelId="{9EE8CFA2-A190-40F1-9CE9-BDA85E9AD6A0}" type="pres">
      <dgm:prSet presAssocID="{FEBAD0C4-CBD8-4258-A7E0-CD69652C6B9C}" presName="level3hierChild" presStyleCnt="0"/>
      <dgm:spPr/>
    </dgm:pt>
    <dgm:pt modelId="{C1FD3083-C643-430D-B47C-842FA7AB02BC}" type="pres">
      <dgm:prSet presAssocID="{1728AA8A-C7CE-4D64-8D09-A2592FCC277E}" presName="conn2-1" presStyleLbl="parChTrans1D4" presStyleIdx="4" presStyleCnt="5"/>
      <dgm:spPr/>
    </dgm:pt>
    <dgm:pt modelId="{0A74603C-0F8D-4684-92E9-6A0F324301B9}" type="pres">
      <dgm:prSet presAssocID="{1728AA8A-C7CE-4D64-8D09-A2592FCC277E}" presName="connTx" presStyleLbl="parChTrans1D4" presStyleIdx="4" presStyleCnt="5"/>
      <dgm:spPr/>
    </dgm:pt>
    <dgm:pt modelId="{47F63FA6-12EE-4964-8822-9EFB6AA1BDF8}" type="pres">
      <dgm:prSet presAssocID="{A1C8632A-0CF7-47AB-B9E1-A3D08A447645}" presName="root2" presStyleCnt="0"/>
      <dgm:spPr/>
    </dgm:pt>
    <dgm:pt modelId="{B0CB3C0A-C8CD-4AEA-9C9A-2E54402C30F6}" type="pres">
      <dgm:prSet presAssocID="{A1C8632A-0CF7-47AB-B9E1-A3D08A447645}" presName="LevelTwoTextNode" presStyleLbl="node4" presStyleIdx="4" presStyleCnt="5" custScaleX="167393" custScaleY="26959" custLinFactNeighborX="-58486" custLinFactNeighborY="-22959">
        <dgm:presLayoutVars>
          <dgm:chPref val="3"/>
        </dgm:presLayoutVars>
      </dgm:prSet>
      <dgm:spPr/>
    </dgm:pt>
    <dgm:pt modelId="{0F448531-86D4-4808-BCCA-C400AEE0B756}" type="pres">
      <dgm:prSet presAssocID="{A1C8632A-0CF7-47AB-B9E1-A3D08A447645}" presName="level3hierChild" presStyleCnt="0"/>
      <dgm:spPr/>
    </dgm:pt>
  </dgm:ptLst>
  <dgm:cxnLst>
    <dgm:cxn modelId="{6A60C801-A027-4FDD-9846-724476C2DA7F}" type="presOf" srcId="{5B3F6265-3E1D-47A6-AA00-790A35D4DFBE}" destId="{28FA624E-C0AE-4377-B686-A253FD3832F8}" srcOrd="0" destOrd="0" presId="urn:microsoft.com/office/officeart/2005/8/layout/hierarchy2"/>
    <dgm:cxn modelId="{8230D717-6A61-430E-8F4D-B6F342D59799}" type="presOf" srcId="{F2AAAF56-6516-4FA7-8584-56C4B77F9360}" destId="{C439FA57-A89F-4A86-B654-927151654F4F}" srcOrd="0" destOrd="0" presId="urn:microsoft.com/office/officeart/2005/8/layout/hierarchy2"/>
    <dgm:cxn modelId="{7D18551F-39C0-4664-8ECD-34456E661ECC}" type="presOf" srcId="{E0099523-3D08-4874-B370-1CD0F02FD25C}" destId="{3987D5B6-41E0-43F3-B2C6-A52A46CE715B}" srcOrd="0" destOrd="0" presId="urn:microsoft.com/office/officeart/2005/8/layout/hierarchy2"/>
    <dgm:cxn modelId="{3CB99526-3E43-48A9-9F52-D8A17E136443}" srcId="{E0099523-3D08-4874-B370-1CD0F02FD25C}" destId="{91681B83-F0F0-44DF-B6F0-D53C52D0D5A3}" srcOrd="1" destOrd="0" parTransId="{0A87B21D-7D53-4B28-9185-6454F228C678}" sibTransId="{C2698FFB-3AF7-4B4C-9462-35DB59A58C05}"/>
    <dgm:cxn modelId="{79BE7F2B-4574-444F-B630-998DEEC821C2}" type="presOf" srcId="{D1B15EA1-C334-4172-AA98-389AEB08245D}" destId="{71D5DBB0-316A-41FC-9C07-CA0BB8D72860}" srcOrd="0" destOrd="0" presId="urn:microsoft.com/office/officeart/2005/8/layout/hierarchy2"/>
    <dgm:cxn modelId="{427EF42D-645C-48D5-8C52-EEC36CAEDAD3}" type="presOf" srcId="{0A87B21D-7D53-4B28-9185-6454F228C678}" destId="{061B0A40-6895-43F7-89CA-91B1B40E08BD}" srcOrd="0" destOrd="0" presId="urn:microsoft.com/office/officeart/2005/8/layout/hierarchy2"/>
    <dgm:cxn modelId="{83D8AD35-4D52-4A34-BA1C-9B9F53578024}" srcId="{E0099523-3D08-4874-B370-1CD0F02FD25C}" destId="{FEBAD0C4-CBD8-4258-A7E0-CD69652C6B9C}" srcOrd="3" destOrd="0" parTransId="{F2AAAF56-6516-4FA7-8584-56C4B77F9360}" sibTransId="{79F34D2D-021D-474B-A737-BEB0C933022F}"/>
    <dgm:cxn modelId="{C529F55E-2BB1-4298-B075-B57F52095F89}" type="presOf" srcId="{2B395FE2-50A0-4542-B4B8-68AAA9F150B8}" destId="{CDD26378-7D1C-42A1-8179-020B62C25E13}" srcOrd="0" destOrd="0" presId="urn:microsoft.com/office/officeart/2005/8/layout/hierarchy2"/>
    <dgm:cxn modelId="{E2E25B60-612F-421A-826B-E119CD5B5864}" srcId="{E0099523-3D08-4874-B370-1CD0F02FD25C}" destId="{250E0739-1730-4585-A702-2CE3B28D8D34}" srcOrd="2" destOrd="0" parTransId="{98351821-706F-41C2-8EC8-5E551CE4BCF7}" sibTransId="{B44FC1E9-635D-4235-B9B0-EB9D116C8756}"/>
    <dgm:cxn modelId="{CF48F944-BEFE-437E-893B-65E8D0272C65}" type="presOf" srcId="{E9BE7BC6-1710-4CCE-87D9-2463DA75195D}" destId="{2FD0065E-DDDD-4638-BC70-6F7150D6F191}" srcOrd="0" destOrd="0" presId="urn:microsoft.com/office/officeart/2005/8/layout/hierarchy2"/>
    <dgm:cxn modelId="{98F52D50-8F8F-4C4A-8A61-319484FE0CE4}" type="presOf" srcId="{FEBAD0C4-CBD8-4258-A7E0-CD69652C6B9C}" destId="{6F16B417-4B0F-428D-999C-E99CFCFCC82C}" srcOrd="0" destOrd="0" presId="urn:microsoft.com/office/officeart/2005/8/layout/hierarchy2"/>
    <dgm:cxn modelId="{CCDD8851-AD6F-4C05-B682-B397FF6E2C07}" type="presOf" srcId="{2B395FE2-50A0-4542-B4B8-68AAA9F150B8}" destId="{BEAF0571-4B7A-4CD8-ABB9-0235400D8757}" srcOrd="1" destOrd="0" presId="urn:microsoft.com/office/officeart/2005/8/layout/hierarchy2"/>
    <dgm:cxn modelId="{6CF95A56-D33B-4EA8-B81D-D1597748CE08}" type="presOf" srcId="{A1C8632A-0CF7-47AB-B9E1-A3D08A447645}" destId="{B0CB3C0A-C8CD-4AEA-9C9A-2E54402C30F6}" srcOrd="0" destOrd="0" presId="urn:microsoft.com/office/officeart/2005/8/layout/hierarchy2"/>
    <dgm:cxn modelId="{08D5B376-15DD-432F-8B45-5AB58E9DC76F}" type="presOf" srcId="{250E0739-1730-4585-A702-2CE3B28D8D34}" destId="{6B25D7F2-CA2E-4D87-A931-2121B33F760E}" srcOrd="0" destOrd="0" presId="urn:microsoft.com/office/officeart/2005/8/layout/hierarchy2"/>
    <dgm:cxn modelId="{AC2CF878-CE43-4D7A-BFC5-12644B43C3D5}" type="presOf" srcId="{3A8BBD98-5B1B-42FA-97E4-ECAD1CD58310}" destId="{148A4EB7-35E5-40E7-906E-3637F902322E}" srcOrd="0" destOrd="0" presId="urn:microsoft.com/office/officeart/2005/8/layout/hierarchy2"/>
    <dgm:cxn modelId="{72F80D79-7A69-4379-8511-3BC4EC6B8AD6}" type="presOf" srcId="{91681B83-F0F0-44DF-B6F0-D53C52D0D5A3}" destId="{1D8621CC-7CE1-44FF-811B-D83D609701FF}" srcOrd="0" destOrd="0" presId="urn:microsoft.com/office/officeart/2005/8/layout/hierarchy2"/>
    <dgm:cxn modelId="{C3544287-63AE-426F-8D92-9D7D793BB8BC}" srcId="{E9BE7BC6-1710-4CCE-87D9-2463DA75195D}" destId="{B2987C6D-49C9-4965-9936-593C3FBB5F75}" srcOrd="0" destOrd="0" parTransId="{351FE528-342C-4A71-85DB-A5B4F20E0E74}" sibTransId="{AA9A6628-A985-4607-91A6-D4EB575613ED}"/>
    <dgm:cxn modelId="{7B21B9A7-3E72-473A-A3CA-BB155DDCF892}" type="presOf" srcId="{1728AA8A-C7CE-4D64-8D09-A2592FCC277E}" destId="{0A74603C-0F8D-4684-92E9-6A0F324301B9}" srcOrd="1" destOrd="0" presId="urn:microsoft.com/office/officeart/2005/8/layout/hierarchy2"/>
    <dgm:cxn modelId="{0A495CA9-E93F-4796-B2CD-FD37036E1BCC}" srcId="{B2987C6D-49C9-4965-9936-593C3FBB5F75}" destId="{3A8BBD98-5B1B-42FA-97E4-ECAD1CD58310}" srcOrd="0" destOrd="0" parTransId="{5B3F6265-3E1D-47A6-AA00-790A35D4DFBE}" sibTransId="{7DA4EA70-2CF2-4B23-9DC0-85085526DA6E}"/>
    <dgm:cxn modelId="{378519AF-6FE2-49F3-A1DB-95341BB8645A}" srcId="{E0099523-3D08-4874-B370-1CD0F02FD25C}" destId="{A1C8632A-0CF7-47AB-B9E1-A3D08A447645}" srcOrd="4" destOrd="0" parTransId="{1728AA8A-C7CE-4D64-8D09-A2592FCC277E}" sibTransId="{076E4F1F-271E-448C-8A22-C4C9ED689EEF}"/>
    <dgm:cxn modelId="{D4AA28B1-8DF9-4E53-BC43-B79B725F88B0}" type="presOf" srcId="{43E20686-4D6C-48AC-BB97-91AB7A87AB07}" destId="{DA58117E-D004-4DCD-AEA7-F27FB57851B1}" srcOrd="1" destOrd="0" presId="urn:microsoft.com/office/officeart/2005/8/layout/hierarchy2"/>
    <dgm:cxn modelId="{08E20DB8-1E12-413A-96CD-B6695BBE7E21}" type="presOf" srcId="{0A87B21D-7D53-4B28-9185-6454F228C678}" destId="{C7157BC0-6360-4C45-8569-436DBDB57BDC}" srcOrd="1" destOrd="0" presId="urn:microsoft.com/office/officeart/2005/8/layout/hierarchy2"/>
    <dgm:cxn modelId="{62EFDDC5-B584-4C14-86AA-3C151FA1DCE2}" type="presOf" srcId="{B2987C6D-49C9-4965-9936-593C3FBB5F75}" destId="{17B0F4CB-FA44-41EB-8B66-9380296C9E6F}" srcOrd="0" destOrd="0" presId="urn:microsoft.com/office/officeart/2005/8/layout/hierarchy2"/>
    <dgm:cxn modelId="{4DB723C7-32D9-415F-A10F-4875933837EB}" type="presOf" srcId="{1728AA8A-C7CE-4D64-8D09-A2592FCC277E}" destId="{C1FD3083-C643-430D-B47C-842FA7AB02BC}" srcOrd="0" destOrd="0" presId="urn:microsoft.com/office/officeart/2005/8/layout/hierarchy2"/>
    <dgm:cxn modelId="{066055CD-32E2-41A5-AAB6-78E730072A58}" srcId="{E0099523-3D08-4874-B370-1CD0F02FD25C}" destId="{D1B15EA1-C334-4172-AA98-389AEB08245D}" srcOrd="0" destOrd="0" parTransId="{2B395FE2-50A0-4542-B4B8-68AAA9F150B8}" sibTransId="{1D112C85-5F1C-4DD4-AB11-36FAC0DAEC34}"/>
    <dgm:cxn modelId="{CE6E4CCE-4477-409D-AF04-99AF2B2CD313}" type="presOf" srcId="{F2AAAF56-6516-4FA7-8584-56C4B77F9360}" destId="{8672D3CB-E12E-4F8F-BCC8-FF1EA1AA7CF1}" srcOrd="1" destOrd="0" presId="urn:microsoft.com/office/officeart/2005/8/layout/hierarchy2"/>
    <dgm:cxn modelId="{09D0F8E3-BBF5-413D-861A-F63E42374A7B}" srcId="{3A8BBD98-5B1B-42FA-97E4-ECAD1CD58310}" destId="{E0099523-3D08-4874-B370-1CD0F02FD25C}" srcOrd="0" destOrd="0" parTransId="{43E20686-4D6C-48AC-BB97-91AB7A87AB07}" sibTransId="{9C641EB3-2131-4426-9BDA-6CAE388009F9}"/>
    <dgm:cxn modelId="{51BB7CEC-DFAB-437D-98D6-50BFE12CF5D9}" type="presOf" srcId="{5B3F6265-3E1D-47A6-AA00-790A35D4DFBE}" destId="{18DB7623-7929-4E83-AF71-D9A2DE7A9B5F}" srcOrd="1" destOrd="0" presId="urn:microsoft.com/office/officeart/2005/8/layout/hierarchy2"/>
    <dgm:cxn modelId="{848D5EEF-9FA7-4728-A141-4FEC8F714B5B}" type="presOf" srcId="{43E20686-4D6C-48AC-BB97-91AB7A87AB07}" destId="{6A900C9B-768E-48B9-AE05-E08121ADEA35}" srcOrd="0" destOrd="0" presId="urn:microsoft.com/office/officeart/2005/8/layout/hierarchy2"/>
    <dgm:cxn modelId="{2DFF46F4-D7D4-423B-A8D2-BE92A46ECE6B}" type="presOf" srcId="{98351821-706F-41C2-8EC8-5E551CE4BCF7}" destId="{3A4421CD-6CB6-486B-9CB5-1F70D5B29C44}" srcOrd="0" destOrd="0" presId="urn:microsoft.com/office/officeart/2005/8/layout/hierarchy2"/>
    <dgm:cxn modelId="{2282FFFF-2FF1-4C75-818B-58B48CE4DBC1}" type="presOf" srcId="{98351821-706F-41C2-8EC8-5E551CE4BCF7}" destId="{C4EF9A95-9874-442F-A62E-9422AFCED77B}" srcOrd="1" destOrd="0" presId="urn:microsoft.com/office/officeart/2005/8/layout/hierarchy2"/>
    <dgm:cxn modelId="{E19869F3-23B8-4194-BF37-449507E784D1}" type="presParOf" srcId="{2FD0065E-DDDD-4638-BC70-6F7150D6F191}" destId="{3251A713-43C1-4A70-BD2B-79AD83EF6F11}" srcOrd="0" destOrd="0" presId="urn:microsoft.com/office/officeart/2005/8/layout/hierarchy2"/>
    <dgm:cxn modelId="{C6D6877F-C117-42D7-80E1-6EAD95B8029C}" type="presParOf" srcId="{3251A713-43C1-4A70-BD2B-79AD83EF6F11}" destId="{17B0F4CB-FA44-41EB-8B66-9380296C9E6F}" srcOrd="0" destOrd="0" presId="urn:microsoft.com/office/officeart/2005/8/layout/hierarchy2"/>
    <dgm:cxn modelId="{818B5364-E7C4-4844-A9B1-623960FF14A0}" type="presParOf" srcId="{3251A713-43C1-4A70-BD2B-79AD83EF6F11}" destId="{F03634CA-FA66-4664-973E-92FEFF3D4978}" srcOrd="1" destOrd="0" presId="urn:microsoft.com/office/officeart/2005/8/layout/hierarchy2"/>
    <dgm:cxn modelId="{06A5D31F-010C-4900-958F-3143E9E89197}" type="presParOf" srcId="{F03634CA-FA66-4664-973E-92FEFF3D4978}" destId="{28FA624E-C0AE-4377-B686-A253FD3832F8}" srcOrd="0" destOrd="0" presId="urn:microsoft.com/office/officeart/2005/8/layout/hierarchy2"/>
    <dgm:cxn modelId="{08ADA7C1-0DE3-470B-A0D4-3982273D66B6}" type="presParOf" srcId="{28FA624E-C0AE-4377-B686-A253FD3832F8}" destId="{18DB7623-7929-4E83-AF71-D9A2DE7A9B5F}" srcOrd="0" destOrd="0" presId="urn:microsoft.com/office/officeart/2005/8/layout/hierarchy2"/>
    <dgm:cxn modelId="{FC5339E8-7E47-4A3F-B115-00C73D26AAF9}" type="presParOf" srcId="{F03634CA-FA66-4664-973E-92FEFF3D4978}" destId="{EACD07DF-AB4E-4243-9562-FF5D9C9A0A44}" srcOrd="1" destOrd="0" presId="urn:microsoft.com/office/officeart/2005/8/layout/hierarchy2"/>
    <dgm:cxn modelId="{081DD0D0-78FC-4C6C-88DA-F1639053189E}" type="presParOf" srcId="{EACD07DF-AB4E-4243-9562-FF5D9C9A0A44}" destId="{148A4EB7-35E5-40E7-906E-3637F902322E}" srcOrd="0" destOrd="0" presId="urn:microsoft.com/office/officeart/2005/8/layout/hierarchy2"/>
    <dgm:cxn modelId="{52CE42BE-43FF-4790-8E32-4AF731600C9D}" type="presParOf" srcId="{EACD07DF-AB4E-4243-9562-FF5D9C9A0A44}" destId="{B103860B-B761-4B47-9FDD-4F1455BE3745}" srcOrd="1" destOrd="0" presId="urn:microsoft.com/office/officeart/2005/8/layout/hierarchy2"/>
    <dgm:cxn modelId="{243F78AA-CA62-409E-A4DB-FD50A086A627}" type="presParOf" srcId="{B103860B-B761-4B47-9FDD-4F1455BE3745}" destId="{6A900C9B-768E-48B9-AE05-E08121ADEA35}" srcOrd="0" destOrd="0" presId="urn:microsoft.com/office/officeart/2005/8/layout/hierarchy2"/>
    <dgm:cxn modelId="{59321BC0-BBD9-4E00-B218-1582AACD2747}" type="presParOf" srcId="{6A900C9B-768E-48B9-AE05-E08121ADEA35}" destId="{DA58117E-D004-4DCD-AEA7-F27FB57851B1}" srcOrd="0" destOrd="0" presId="urn:microsoft.com/office/officeart/2005/8/layout/hierarchy2"/>
    <dgm:cxn modelId="{1CEF475F-32D6-4C85-98E5-FFDA168B9604}" type="presParOf" srcId="{B103860B-B761-4B47-9FDD-4F1455BE3745}" destId="{70893670-C4CC-4CD1-AE2A-2A1E3A9F853A}" srcOrd="1" destOrd="0" presId="urn:microsoft.com/office/officeart/2005/8/layout/hierarchy2"/>
    <dgm:cxn modelId="{82BF3DC2-D809-48E0-A4F9-F1A5A014874E}" type="presParOf" srcId="{70893670-C4CC-4CD1-AE2A-2A1E3A9F853A}" destId="{3987D5B6-41E0-43F3-B2C6-A52A46CE715B}" srcOrd="0" destOrd="0" presId="urn:microsoft.com/office/officeart/2005/8/layout/hierarchy2"/>
    <dgm:cxn modelId="{7C2D9D4F-6998-4397-BCDE-676FA2491D1D}" type="presParOf" srcId="{70893670-C4CC-4CD1-AE2A-2A1E3A9F853A}" destId="{9566D87A-788A-478C-89AF-6C6E7C1C4F4F}" srcOrd="1" destOrd="0" presId="urn:microsoft.com/office/officeart/2005/8/layout/hierarchy2"/>
    <dgm:cxn modelId="{03274128-8B3D-4308-A4C8-7D29001CD0B9}" type="presParOf" srcId="{9566D87A-788A-478C-89AF-6C6E7C1C4F4F}" destId="{CDD26378-7D1C-42A1-8179-020B62C25E13}" srcOrd="0" destOrd="0" presId="urn:microsoft.com/office/officeart/2005/8/layout/hierarchy2"/>
    <dgm:cxn modelId="{ADF163E0-1875-4485-975C-B39B70A7FBE7}" type="presParOf" srcId="{CDD26378-7D1C-42A1-8179-020B62C25E13}" destId="{BEAF0571-4B7A-4CD8-ABB9-0235400D8757}" srcOrd="0" destOrd="0" presId="urn:microsoft.com/office/officeart/2005/8/layout/hierarchy2"/>
    <dgm:cxn modelId="{9283B7B4-6359-4AD3-8730-7CAA5DFBB613}" type="presParOf" srcId="{9566D87A-788A-478C-89AF-6C6E7C1C4F4F}" destId="{6AB245A5-BCA7-4BD1-9665-5CA32DE48662}" srcOrd="1" destOrd="0" presId="urn:microsoft.com/office/officeart/2005/8/layout/hierarchy2"/>
    <dgm:cxn modelId="{3CF918DC-3549-423D-8357-D3640C703A36}" type="presParOf" srcId="{6AB245A5-BCA7-4BD1-9665-5CA32DE48662}" destId="{71D5DBB0-316A-41FC-9C07-CA0BB8D72860}" srcOrd="0" destOrd="0" presId="urn:microsoft.com/office/officeart/2005/8/layout/hierarchy2"/>
    <dgm:cxn modelId="{3F989F55-F801-4A95-B04F-6B395C3BDF3C}" type="presParOf" srcId="{6AB245A5-BCA7-4BD1-9665-5CA32DE48662}" destId="{D9A7E01C-8B6F-42B2-906E-00D39DB50754}" srcOrd="1" destOrd="0" presId="urn:microsoft.com/office/officeart/2005/8/layout/hierarchy2"/>
    <dgm:cxn modelId="{AD3D5ECE-130E-4952-8E66-B2C2C9D9B789}" type="presParOf" srcId="{9566D87A-788A-478C-89AF-6C6E7C1C4F4F}" destId="{061B0A40-6895-43F7-89CA-91B1B40E08BD}" srcOrd="2" destOrd="0" presId="urn:microsoft.com/office/officeart/2005/8/layout/hierarchy2"/>
    <dgm:cxn modelId="{5E9E3B11-C9E7-49E4-B041-458A095859F6}" type="presParOf" srcId="{061B0A40-6895-43F7-89CA-91B1B40E08BD}" destId="{C7157BC0-6360-4C45-8569-436DBDB57BDC}" srcOrd="0" destOrd="0" presId="urn:microsoft.com/office/officeart/2005/8/layout/hierarchy2"/>
    <dgm:cxn modelId="{81A4DEDA-FFA5-4741-863B-DC1EB6E3C59A}" type="presParOf" srcId="{9566D87A-788A-478C-89AF-6C6E7C1C4F4F}" destId="{7A502E73-B924-405D-92BA-86F32E4D1C3A}" srcOrd="3" destOrd="0" presId="urn:microsoft.com/office/officeart/2005/8/layout/hierarchy2"/>
    <dgm:cxn modelId="{77B1A81E-20F9-42C9-996D-D44C6A4FA535}" type="presParOf" srcId="{7A502E73-B924-405D-92BA-86F32E4D1C3A}" destId="{1D8621CC-7CE1-44FF-811B-D83D609701FF}" srcOrd="0" destOrd="0" presId="urn:microsoft.com/office/officeart/2005/8/layout/hierarchy2"/>
    <dgm:cxn modelId="{D7FA409E-E453-4B7C-8336-8D21A462F1FD}" type="presParOf" srcId="{7A502E73-B924-405D-92BA-86F32E4D1C3A}" destId="{91A6A894-3829-4441-B9AB-9780BA8ADA74}" srcOrd="1" destOrd="0" presId="urn:microsoft.com/office/officeart/2005/8/layout/hierarchy2"/>
    <dgm:cxn modelId="{87E1AB43-21A3-4240-AD43-7B6311A6084E}" type="presParOf" srcId="{9566D87A-788A-478C-89AF-6C6E7C1C4F4F}" destId="{3A4421CD-6CB6-486B-9CB5-1F70D5B29C44}" srcOrd="4" destOrd="0" presId="urn:microsoft.com/office/officeart/2005/8/layout/hierarchy2"/>
    <dgm:cxn modelId="{A7F56C35-3A6F-4751-909B-8E42120C8FA4}" type="presParOf" srcId="{3A4421CD-6CB6-486B-9CB5-1F70D5B29C44}" destId="{C4EF9A95-9874-442F-A62E-9422AFCED77B}" srcOrd="0" destOrd="0" presId="urn:microsoft.com/office/officeart/2005/8/layout/hierarchy2"/>
    <dgm:cxn modelId="{D1B042BC-E1A1-46EF-A0AC-401B93A7D15C}" type="presParOf" srcId="{9566D87A-788A-478C-89AF-6C6E7C1C4F4F}" destId="{2DC097EB-1A53-49EF-AC9D-23627C4A0FAB}" srcOrd="5" destOrd="0" presId="urn:microsoft.com/office/officeart/2005/8/layout/hierarchy2"/>
    <dgm:cxn modelId="{B7324D86-8725-4E63-88A4-9B33454FDE50}" type="presParOf" srcId="{2DC097EB-1A53-49EF-AC9D-23627C4A0FAB}" destId="{6B25D7F2-CA2E-4D87-A931-2121B33F760E}" srcOrd="0" destOrd="0" presId="urn:microsoft.com/office/officeart/2005/8/layout/hierarchy2"/>
    <dgm:cxn modelId="{F473F20E-7C54-47C4-8DCD-3D90467EA7C7}" type="presParOf" srcId="{2DC097EB-1A53-49EF-AC9D-23627C4A0FAB}" destId="{45207DE0-0CA0-489E-A1C1-C469F382F6E6}" srcOrd="1" destOrd="0" presId="urn:microsoft.com/office/officeart/2005/8/layout/hierarchy2"/>
    <dgm:cxn modelId="{F7688AC3-E8C0-4E10-9BC7-B0C10E660BAD}" type="presParOf" srcId="{9566D87A-788A-478C-89AF-6C6E7C1C4F4F}" destId="{C439FA57-A89F-4A86-B654-927151654F4F}" srcOrd="6" destOrd="0" presId="urn:microsoft.com/office/officeart/2005/8/layout/hierarchy2"/>
    <dgm:cxn modelId="{3D723135-1EFE-4389-BEA4-02C787C3525E}" type="presParOf" srcId="{C439FA57-A89F-4A86-B654-927151654F4F}" destId="{8672D3CB-E12E-4F8F-BCC8-FF1EA1AA7CF1}" srcOrd="0" destOrd="0" presId="urn:microsoft.com/office/officeart/2005/8/layout/hierarchy2"/>
    <dgm:cxn modelId="{A0A9877C-3305-4822-B48C-2C56872B903C}" type="presParOf" srcId="{9566D87A-788A-478C-89AF-6C6E7C1C4F4F}" destId="{1EBEB32C-F014-4E52-B566-BE5C747FBEE0}" srcOrd="7" destOrd="0" presId="urn:microsoft.com/office/officeart/2005/8/layout/hierarchy2"/>
    <dgm:cxn modelId="{096BAFE2-C825-4D81-A8B3-B58F4B70914B}" type="presParOf" srcId="{1EBEB32C-F014-4E52-B566-BE5C747FBEE0}" destId="{6F16B417-4B0F-428D-999C-E99CFCFCC82C}" srcOrd="0" destOrd="0" presId="urn:microsoft.com/office/officeart/2005/8/layout/hierarchy2"/>
    <dgm:cxn modelId="{8D779CDD-9F7F-43E0-9876-EEFF01A21F76}" type="presParOf" srcId="{1EBEB32C-F014-4E52-B566-BE5C747FBEE0}" destId="{9EE8CFA2-A190-40F1-9CE9-BDA85E9AD6A0}" srcOrd="1" destOrd="0" presId="urn:microsoft.com/office/officeart/2005/8/layout/hierarchy2"/>
    <dgm:cxn modelId="{CD5E1C42-503A-4A01-BDAF-DF732FA98BDA}" type="presParOf" srcId="{9566D87A-788A-478C-89AF-6C6E7C1C4F4F}" destId="{C1FD3083-C643-430D-B47C-842FA7AB02BC}" srcOrd="8" destOrd="0" presId="urn:microsoft.com/office/officeart/2005/8/layout/hierarchy2"/>
    <dgm:cxn modelId="{361F207A-9F25-4215-986F-629DDDF313C7}" type="presParOf" srcId="{C1FD3083-C643-430D-B47C-842FA7AB02BC}" destId="{0A74603C-0F8D-4684-92E9-6A0F324301B9}" srcOrd="0" destOrd="0" presId="urn:microsoft.com/office/officeart/2005/8/layout/hierarchy2"/>
    <dgm:cxn modelId="{079B0694-0151-48E3-AD02-76243F059206}" type="presParOf" srcId="{9566D87A-788A-478C-89AF-6C6E7C1C4F4F}" destId="{47F63FA6-12EE-4964-8822-9EFB6AA1BDF8}" srcOrd="9" destOrd="0" presId="urn:microsoft.com/office/officeart/2005/8/layout/hierarchy2"/>
    <dgm:cxn modelId="{E7A59F59-2B37-4373-8C2C-4E79FC455F3D}" type="presParOf" srcId="{47F63FA6-12EE-4964-8822-9EFB6AA1BDF8}" destId="{B0CB3C0A-C8CD-4AEA-9C9A-2E54402C30F6}" srcOrd="0" destOrd="0" presId="urn:microsoft.com/office/officeart/2005/8/layout/hierarchy2"/>
    <dgm:cxn modelId="{0A693A01-5EE5-456A-846F-51EDAFA6195C}" type="presParOf" srcId="{47F63FA6-12EE-4964-8822-9EFB6AA1BDF8}" destId="{0F448531-86D4-4808-BCCA-C400AEE0B75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9BE7BC6-1710-4CCE-87D9-2463DA75195D}" type="doc">
      <dgm:prSet loTypeId="urn:microsoft.com/office/officeart/2005/8/layout/hierarchy2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B2987C6D-49C9-4965-9936-593C3FBB5F75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Desenvolvimento e atualização periódica dos planos setoriais de infraestrutura</a:t>
          </a:r>
        </a:p>
      </dgm:t>
    </dgm:pt>
    <dgm:pt modelId="{AA9A6628-A985-4607-91A6-D4EB575613ED}" type="sibTrans" cxnId="{C3544287-63AE-426F-8D92-9D7D793BB8B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51FE528-342C-4A71-85DB-A5B4F20E0E74}" type="parTrans" cxnId="{C3544287-63AE-426F-8D92-9D7D793BB8B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A8BBD98-5B1B-42FA-97E4-ECAD1CD58310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Melhoria e Manutenção da infraestrutura municipal e regional</a:t>
          </a:r>
        </a:p>
      </dgm:t>
    </dgm:pt>
    <dgm:pt modelId="{7DA4EA70-2CF2-4B23-9DC0-85085526DA6E}" type="sibTrans" cxnId="{0A495CA9-E93F-4796-B2CD-FD37036E1BC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B3F6265-3E1D-47A6-AA00-790A35D4DFBE}" type="parTrans" cxnId="{0A495CA9-E93F-4796-B2CD-FD37036E1BCC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E355586-8FEB-432B-9ABF-6D155F9AC05C}">
      <dgm:prSet custT="1"/>
      <dgm:spPr>
        <a:solidFill>
          <a:srgbClr val="C5E0B4"/>
        </a:solidFill>
      </dgm:spPr>
      <dgm:t>
        <a:bodyPr/>
        <a:lstStyle/>
        <a:p>
          <a:r>
            <a:rPr lang="pt-BR" sz="1600" dirty="0">
              <a:solidFill>
                <a:schemeClr val="tx1"/>
              </a:solidFill>
            </a:rPr>
            <a:t>Criação do Plano de Gestão Energética;</a:t>
          </a:r>
        </a:p>
      </dgm:t>
    </dgm:pt>
    <dgm:pt modelId="{B48BEF68-6451-4612-BBEF-449F3EE73CA9}" type="parTrans" cxnId="{6D83E497-1F26-4820-A612-43A7CFF84D53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055BAFCE-392B-40FF-B92E-4AE57DB39689}" type="sibTrans" cxnId="{6D83E497-1F26-4820-A612-43A7CFF84D53}">
      <dgm:prSet/>
      <dgm:spPr/>
      <dgm:t>
        <a:bodyPr/>
        <a:lstStyle/>
        <a:p>
          <a:endParaRPr lang="pt-BR"/>
        </a:p>
      </dgm:t>
    </dgm:pt>
    <dgm:pt modelId="{6B7BD193-E9AE-47AD-826F-D16765192128}">
      <dgm:prSet custT="1"/>
      <dgm:spPr>
        <a:solidFill>
          <a:srgbClr val="FFCC66"/>
        </a:solidFill>
        <a:ln w="25400" cap="flat" cmpd="sng" algn="ctr">
          <a:noFill/>
          <a:prstDash val="solid"/>
        </a:ln>
        <a:effectLst/>
      </dgm:spPr>
      <dgm:t>
        <a:bodyPr spcFirstLastPara="0" vert="horz" wrap="square" lIns="8890" tIns="8890" rIns="8890" bIns="889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Implementar mecanismos de precificação de carbono para incentivar a redução de emissões</a:t>
          </a:r>
        </a:p>
      </dgm:t>
    </dgm:pt>
    <dgm:pt modelId="{BF53E939-72EC-45AB-A436-AC2DC023D142}" type="parTrans" cxnId="{6AD610C7-A892-4F23-996D-DC58F3BF65F1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B49006B9-7D29-4357-9FEA-227BCE212444}" type="sibTrans" cxnId="{6AD610C7-A892-4F23-996D-DC58F3BF65F1}">
      <dgm:prSet/>
      <dgm:spPr/>
      <dgm:t>
        <a:bodyPr/>
        <a:lstStyle/>
        <a:p>
          <a:endParaRPr lang="pt-BR"/>
        </a:p>
      </dgm:t>
    </dgm:pt>
    <dgm:pt modelId="{378942E5-7AB9-45E8-9A39-FB23FB350D1B}">
      <dgm:prSet custT="1"/>
      <dgm:spPr>
        <a:solidFill>
          <a:srgbClr val="33CCCC"/>
        </a:solidFill>
        <a:ln w="28575">
          <a:noFill/>
        </a:ln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Implementação do sistema de iluminação pública inteligente e Integração de Redes Inteligentes (</a:t>
          </a:r>
          <a:r>
            <a:rPr lang="pt-BR" sz="1400" dirty="0" err="1">
              <a:solidFill>
                <a:schemeClr val="tx1"/>
              </a:solidFill>
            </a:rPr>
            <a:t>Smart</a:t>
          </a:r>
          <a:r>
            <a:rPr lang="pt-BR" sz="1400" dirty="0">
              <a:solidFill>
                <a:schemeClr val="tx1"/>
              </a:solidFill>
            </a:rPr>
            <a:t> Grids)</a:t>
          </a:r>
        </a:p>
      </dgm:t>
    </dgm:pt>
    <dgm:pt modelId="{166DA6C5-B541-4161-960C-F8AC724B0602}" type="parTrans" cxnId="{D2F38177-AC4E-4B6C-A8A9-61B3C1825C85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A75A81F6-AC5D-498B-87EF-C79EFAACD1D4}" type="sibTrans" cxnId="{D2F38177-AC4E-4B6C-A8A9-61B3C1825C85}">
      <dgm:prSet/>
      <dgm:spPr/>
      <dgm:t>
        <a:bodyPr/>
        <a:lstStyle/>
        <a:p>
          <a:endParaRPr lang="pt-BR"/>
        </a:p>
      </dgm:t>
    </dgm:pt>
    <dgm:pt modelId="{73A1BC05-811D-45FF-B605-531242A7C895}">
      <dgm:prSet custT="1"/>
      <dgm:spPr>
        <a:solidFill>
          <a:srgbClr val="33CCCC"/>
        </a:solidFill>
        <a:ln>
          <a:noFill/>
        </a:ln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Ampliação da oferta energética provinda de fontes renováveis</a:t>
          </a:r>
        </a:p>
      </dgm:t>
    </dgm:pt>
    <dgm:pt modelId="{D857C4A0-1862-450E-AD58-D4A51AC3F407}" type="parTrans" cxnId="{B5C8827F-9E2C-482F-999F-DE617EEE0484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E3BA7D94-1E47-4201-9F58-A40B4BA92EF9}" type="sibTrans" cxnId="{B5C8827F-9E2C-482F-999F-DE617EEE0484}">
      <dgm:prSet/>
      <dgm:spPr/>
      <dgm:t>
        <a:bodyPr/>
        <a:lstStyle/>
        <a:p>
          <a:endParaRPr lang="pt-BR"/>
        </a:p>
      </dgm:t>
    </dgm:pt>
    <dgm:pt modelId="{F84AF443-F592-49F3-976F-2214EC7AC211}">
      <dgm:prSet custT="1"/>
      <dgm:spPr>
        <a:solidFill>
          <a:srgbClr val="33CCC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Diversificação da fonte energética </a:t>
          </a:r>
        </a:p>
      </dgm:t>
    </dgm:pt>
    <dgm:pt modelId="{DEE0B041-7ED5-44EA-93DE-E87D1EC92BCF}" type="parTrans" cxnId="{398A7F87-8331-4B90-9CC7-DCD2D1134FA2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2AF1C8D8-807E-4C67-94D9-0837533FC631}" type="sibTrans" cxnId="{398A7F87-8331-4B90-9CC7-DCD2D1134FA2}">
      <dgm:prSet/>
      <dgm:spPr/>
      <dgm:t>
        <a:bodyPr/>
        <a:lstStyle/>
        <a:p>
          <a:endParaRPr lang="pt-BR"/>
        </a:p>
      </dgm:t>
    </dgm:pt>
    <dgm:pt modelId="{7F898762-DEF8-4899-9210-659EF749AB49}">
      <dgm:prSet custT="1"/>
      <dgm:spPr>
        <a:solidFill>
          <a:srgbClr val="8FAAD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Potencial de estudo do aproveitamento das coberturas das edificações públicas para a produção de energia fotovoltaica</a:t>
          </a:r>
        </a:p>
      </dgm:t>
    </dgm:pt>
    <dgm:pt modelId="{DC76D804-D71B-4972-AA44-0B1A6E6C45CC}" type="parTrans" cxnId="{BB633999-BCB8-4AC9-AB4B-1DC0C4455841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1FA79713-B222-47CB-AB38-735D7274E36D}" type="sibTrans" cxnId="{BB633999-BCB8-4AC9-AB4B-1DC0C4455841}">
      <dgm:prSet/>
      <dgm:spPr/>
      <dgm:t>
        <a:bodyPr/>
        <a:lstStyle/>
        <a:p>
          <a:endParaRPr lang="pt-BR"/>
        </a:p>
      </dgm:t>
    </dgm:pt>
    <dgm:pt modelId="{D1898CFA-57CB-4C88-89EF-CBAAD02FEB2E}">
      <dgm:prSet custT="1"/>
      <dgm:spPr>
        <a:solidFill>
          <a:srgbClr val="FFCC66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Programas de incentivos a produção de energia fotovoltaica descentralizada </a:t>
          </a:r>
        </a:p>
      </dgm:t>
    </dgm:pt>
    <dgm:pt modelId="{BBC67A3E-D1D0-4D8F-82F6-7D8F434C0842}" type="parTrans" cxnId="{2D87E410-A344-4A71-961F-88A46301A38F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AF2A2E72-E0BD-4582-A7B4-8F455A36B474}" type="sibTrans" cxnId="{2D87E410-A344-4A71-961F-88A46301A38F}">
      <dgm:prSet/>
      <dgm:spPr/>
      <dgm:t>
        <a:bodyPr/>
        <a:lstStyle/>
        <a:p>
          <a:endParaRPr lang="pt-BR"/>
        </a:p>
      </dgm:t>
    </dgm:pt>
    <dgm:pt modelId="{33DB55A0-55F7-41CD-87C1-3FC73FF1D70D}">
      <dgm:prSet custT="1"/>
      <dgm:spPr>
        <a:solidFill>
          <a:srgbClr val="8FAAD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Participação ativa intermunicipal para melhoria da continuidade/qualidade da distribuição energética</a:t>
          </a:r>
        </a:p>
      </dgm:t>
    </dgm:pt>
    <dgm:pt modelId="{9EF9320C-168A-4E49-9A06-B43A34FB54B1}" type="parTrans" cxnId="{2B41931A-9623-49BC-BA09-C9148B5E8AF0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68198C13-FA3F-4920-B0B6-F727AD66D901}" type="sibTrans" cxnId="{2B41931A-9623-49BC-BA09-C9148B5E8AF0}">
      <dgm:prSet/>
      <dgm:spPr/>
      <dgm:t>
        <a:bodyPr/>
        <a:lstStyle/>
        <a:p>
          <a:endParaRPr lang="pt-BR"/>
        </a:p>
      </dgm:t>
    </dgm:pt>
    <dgm:pt modelId="{DFA0459E-84B1-4841-AB40-8C2D7CF0442C}">
      <dgm:prSet custT="1"/>
      <dgm:spPr>
        <a:solidFill>
          <a:srgbClr val="8FAAD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Manutenção da cobertura total de distribuição elétrica na cidade</a:t>
          </a:r>
        </a:p>
      </dgm:t>
    </dgm:pt>
    <dgm:pt modelId="{76EEEA08-529A-41CC-89C8-534586D22155}" type="parTrans" cxnId="{06B1C53D-7C4A-43C7-9D12-ED9C810B69FB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1851D56F-5807-4A75-8472-693673720C25}" type="sibTrans" cxnId="{06B1C53D-7C4A-43C7-9D12-ED9C810B69FB}">
      <dgm:prSet/>
      <dgm:spPr/>
      <dgm:t>
        <a:bodyPr/>
        <a:lstStyle/>
        <a:p>
          <a:endParaRPr lang="pt-BR"/>
        </a:p>
      </dgm:t>
    </dgm:pt>
    <dgm:pt modelId="{83293B13-D044-44E6-BB47-CDD763DEB37F}">
      <dgm:prSet custT="1"/>
      <dgm:spPr>
        <a:solidFill>
          <a:srgbClr val="FF9999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Elaboração de um mapa solar da cidade, informando o potencial energético das coberturas das edificações para a população</a:t>
          </a:r>
        </a:p>
      </dgm:t>
    </dgm:pt>
    <dgm:pt modelId="{B9FC45F2-DC6E-4D43-AE2A-E9D4BBD7B943}" type="parTrans" cxnId="{537E763E-2E7A-4B6D-A5BF-DF0C55FE3770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t-BR"/>
        </a:p>
      </dgm:t>
    </dgm:pt>
    <dgm:pt modelId="{03A8C5C8-86D7-4796-809A-9536A4FE66C0}" type="sibTrans" cxnId="{537E763E-2E7A-4B6D-A5BF-DF0C55FE3770}">
      <dgm:prSet/>
      <dgm:spPr/>
      <dgm:t>
        <a:bodyPr/>
        <a:lstStyle/>
        <a:p>
          <a:endParaRPr lang="pt-BR"/>
        </a:p>
      </dgm:t>
    </dgm:pt>
    <dgm:pt modelId="{C52152A2-38EC-470C-BBD0-7B88F3F6289E}">
      <dgm:prSet custT="1"/>
      <dgm:spPr>
        <a:solidFill>
          <a:srgbClr val="8FAADC"/>
        </a:solidFill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Continuidade da troca da iluminação pública para as LEDs</a:t>
          </a:r>
        </a:p>
      </dgm:t>
    </dgm:pt>
    <dgm:pt modelId="{D4EE71BE-1940-4888-B0D9-CF06827B7A81}" type="parTrans" cxnId="{EFCAC115-A5E1-4A53-8FD4-8005811E980D}">
      <dgm:prSet/>
      <dgm:spPr>
        <a:ln>
          <a:solidFill>
            <a:schemeClr val="accent2"/>
          </a:solidFill>
        </a:ln>
      </dgm:spPr>
      <dgm:t>
        <a:bodyPr/>
        <a:lstStyle/>
        <a:p>
          <a:endParaRPr lang="pt-BR"/>
        </a:p>
      </dgm:t>
    </dgm:pt>
    <dgm:pt modelId="{CAC0E488-BEEE-4B1C-BB65-621A56A0BF0D}" type="sibTrans" cxnId="{EFCAC115-A5E1-4A53-8FD4-8005811E980D}">
      <dgm:prSet/>
      <dgm:spPr/>
      <dgm:t>
        <a:bodyPr/>
        <a:lstStyle/>
        <a:p>
          <a:endParaRPr lang="pt-BR"/>
        </a:p>
      </dgm:t>
    </dgm:pt>
    <dgm:pt modelId="{0A53FCF2-9B26-4A7F-A53A-883F53E9BC69}">
      <dgm:prSet custT="1"/>
      <dgm:spPr>
        <a:solidFill>
          <a:srgbClr val="8FAADC"/>
        </a:solidFill>
        <a:ln>
          <a:noFill/>
        </a:ln>
      </dgm:spPr>
      <dgm:t>
        <a:bodyPr/>
        <a:lstStyle/>
        <a:p>
          <a:r>
            <a:rPr lang="pt-BR" sz="1400" dirty="0">
              <a:solidFill>
                <a:schemeClr val="tx1"/>
              </a:solidFill>
            </a:rPr>
            <a:t> Desenvolver tecnologias de armazenamento de energia</a:t>
          </a:r>
        </a:p>
      </dgm:t>
    </dgm:pt>
    <dgm:pt modelId="{319CC8B4-76DC-4F77-9BA9-C883053B0425}" type="parTrans" cxnId="{49C1091B-BC07-4030-B3E0-17672AE08526}">
      <dgm:prSet/>
      <dgm:spPr>
        <a:ln>
          <a:solidFill>
            <a:schemeClr val="accent2"/>
          </a:solidFill>
        </a:ln>
      </dgm:spPr>
      <dgm:t>
        <a:bodyPr/>
        <a:lstStyle/>
        <a:p>
          <a:endParaRPr lang="pt-BR"/>
        </a:p>
      </dgm:t>
    </dgm:pt>
    <dgm:pt modelId="{1EED1BE2-75FB-4135-AE84-918DA35C58AD}" type="sibTrans" cxnId="{49C1091B-BC07-4030-B3E0-17672AE08526}">
      <dgm:prSet/>
      <dgm:spPr/>
      <dgm:t>
        <a:bodyPr/>
        <a:lstStyle/>
        <a:p>
          <a:endParaRPr lang="pt-BR"/>
        </a:p>
      </dgm:t>
    </dgm:pt>
    <dgm:pt modelId="{9605F022-8437-4AF8-A9C5-1E439639AE34}">
      <dgm:prSet custT="1"/>
      <dgm:spPr>
        <a:solidFill>
          <a:srgbClr val="FFCC66"/>
        </a:solidFill>
        <a:ln w="25400" cap="flat" cmpd="sng" algn="ctr">
          <a:noFill/>
          <a:prstDash val="solid"/>
        </a:ln>
        <a:effectLst/>
      </dgm:spPr>
      <dgm:t>
        <a:bodyPr spcFirstLastPara="0" vert="horz" wrap="square" lIns="8890" tIns="8890" rIns="8890" bIns="8890" numCol="1" spcCol="1270" anchor="ctr" anchorCtr="0"/>
        <a:lstStyle/>
        <a:p>
          <a:pPr>
            <a:buNone/>
          </a:pPr>
          <a:r>
            <a:rPr lang="pt-BR" sz="1400" dirty="0">
              <a:solidFill>
                <a:prstClr val="black"/>
              </a:solidFill>
              <a:latin typeface="Calibri"/>
              <a:ea typeface="+mn-ea"/>
              <a:cs typeface="+mn-cs"/>
            </a:rPr>
            <a:t>Apoiar a pesquisa de tecnologias de energia limpa e captura e armazenamento de carbono</a:t>
          </a:r>
        </a:p>
      </dgm:t>
    </dgm:pt>
    <dgm:pt modelId="{86038D08-018A-4CEC-AB9B-20432A0B7134}" type="parTrans" cxnId="{C4FC57D9-545A-4CE9-B49E-AAAA0054B920}">
      <dgm:prSet/>
      <dgm:spPr>
        <a:ln>
          <a:solidFill>
            <a:schemeClr val="accent2"/>
          </a:solidFill>
        </a:ln>
      </dgm:spPr>
      <dgm:t>
        <a:bodyPr/>
        <a:lstStyle/>
        <a:p>
          <a:endParaRPr lang="pt-BR"/>
        </a:p>
      </dgm:t>
    </dgm:pt>
    <dgm:pt modelId="{356E8EEA-8737-4F9A-886E-60B602DC740B}" type="sibTrans" cxnId="{C4FC57D9-545A-4CE9-B49E-AAAA0054B920}">
      <dgm:prSet/>
      <dgm:spPr/>
      <dgm:t>
        <a:bodyPr/>
        <a:lstStyle/>
        <a:p>
          <a:endParaRPr lang="pt-BR"/>
        </a:p>
      </dgm:t>
    </dgm:pt>
    <dgm:pt modelId="{B3924207-E0BF-478E-ADDC-6170797108EC}">
      <dgm:prSet custT="1"/>
      <dgm:spPr>
        <a:solidFill>
          <a:srgbClr val="FFCC66"/>
        </a:solidFill>
        <a:ln w="25400" cap="flat" cmpd="sng" algn="ctr">
          <a:noFill/>
          <a:prstDash val="solid"/>
        </a:ln>
        <a:effectLst/>
      </dgm:spPr>
      <dgm:t>
        <a:bodyPr spcFirstLastPara="0" vert="horz" wrap="square" lIns="8890" tIns="8890" rIns="8890" bIns="8890" numCol="1" spcCol="1270" anchor="ctr" anchorCtr="0"/>
        <a:lstStyle/>
        <a:p>
          <a:pPr>
            <a:buNone/>
          </a:pPr>
          <a:r>
            <a:rPr lang="pt-BR" sz="1200" dirty="0">
              <a:solidFill>
                <a:prstClr val="black"/>
              </a:solidFill>
              <a:latin typeface="Calibri"/>
              <a:ea typeface="+mn-ea"/>
              <a:cs typeface="+mn-cs"/>
            </a:rPr>
            <a:t> Estabelecer metas claras de redução de emissões de carbono e adotar políticas para atingir essas metas</a:t>
          </a:r>
        </a:p>
      </dgm:t>
    </dgm:pt>
    <dgm:pt modelId="{204B7D59-43CF-45ED-9C7A-81ABC4689281}" type="parTrans" cxnId="{D39F598A-2340-40FA-BF42-6A1F6F676664}">
      <dgm:prSet/>
      <dgm:spPr>
        <a:ln>
          <a:solidFill>
            <a:schemeClr val="accent2"/>
          </a:solidFill>
        </a:ln>
      </dgm:spPr>
      <dgm:t>
        <a:bodyPr/>
        <a:lstStyle/>
        <a:p>
          <a:endParaRPr lang="pt-BR"/>
        </a:p>
      </dgm:t>
    </dgm:pt>
    <dgm:pt modelId="{6EB752D4-F7A5-4EC3-88A0-7ADB9F7F2D62}" type="sibTrans" cxnId="{D39F598A-2340-40FA-BF42-6A1F6F676664}">
      <dgm:prSet/>
      <dgm:spPr/>
      <dgm:t>
        <a:bodyPr/>
        <a:lstStyle/>
        <a:p>
          <a:endParaRPr lang="pt-BR"/>
        </a:p>
      </dgm:t>
    </dgm:pt>
    <dgm:pt modelId="{43C68799-A981-42E6-9398-DC98FE455421}">
      <dgm:prSet custT="1"/>
      <dgm:spPr>
        <a:solidFill>
          <a:srgbClr val="FFCC66"/>
        </a:solidFill>
        <a:ln w="25400" cap="flat" cmpd="sng" algn="ctr">
          <a:noFill/>
          <a:prstDash val="solid"/>
        </a:ln>
        <a:effectLst/>
      </dgm:spPr>
      <dgm:t>
        <a:bodyPr spcFirstLastPara="0" vert="horz" wrap="square" lIns="8890" tIns="8890" rIns="8890" bIns="8890" numCol="1" spcCol="1270" anchor="ctr" anchorCtr="0"/>
        <a:lstStyle/>
        <a:p>
          <a:pPr>
            <a:buNone/>
          </a:pPr>
          <a:r>
            <a:rPr lang="pt-BR" sz="1200" dirty="0">
              <a:solidFill>
                <a:prstClr val="black"/>
              </a:solidFill>
              <a:latin typeface="Calibri"/>
              <a:ea typeface="+mn-ea"/>
              <a:cs typeface="+mn-cs"/>
            </a:rPr>
            <a:t> Investir em programas de treinamento e educação para capacitar profissionais na indústria de energia do futuro</a:t>
          </a:r>
        </a:p>
      </dgm:t>
    </dgm:pt>
    <dgm:pt modelId="{80A2C0F4-009C-43EA-AFEB-81EB21CC995E}" type="parTrans" cxnId="{363E2940-8F0F-429D-AFFB-E89D76B124E0}">
      <dgm:prSet/>
      <dgm:spPr>
        <a:ln>
          <a:solidFill>
            <a:schemeClr val="accent2"/>
          </a:solidFill>
        </a:ln>
      </dgm:spPr>
      <dgm:t>
        <a:bodyPr/>
        <a:lstStyle/>
        <a:p>
          <a:endParaRPr lang="pt-BR"/>
        </a:p>
      </dgm:t>
    </dgm:pt>
    <dgm:pt modelId="{F9E9CABB-B22B-4845-8BD8-89AE9007A657}" type="sibTrans" cxnId="{363E2940-8F0F-429D-AFFB-E89D76B124E0}">
      <dgm:prSet/>
      <dgm:spPr/>
      <dgm:t>
        <a:bodyPr/>
        <a:lstStyle/>
        <a:p>
          <a:endParaRPr lang="pt-BR"/>
        </a:p>
      </dgm:t>
    </dgm:pt>
    <dgm:pt modelId="{50F360A7-28C1-48B5-AF49-539B355BB3E5}">
      <dgm:prSet custT="1"/>
      <dgm:spPr>
        <a:solidFill>
          <a:srgbClr val="FFCC66"/>
        </a:solidFill>
        <a:ln w="25400" cap="flat" cmpd="sng" algn="ctr">
          <a:noFill/>
          <a:prstDash val="solid"/>
        </a:ln>
        <a:effectLst/>
      </dgm:spPr>
      <dgm:t>
        <a:bodyPr spcFirstLastPara="0" vert="horz" wrap="square" lIns="8890" tIns="8890" rIns="8890" bIns="8890" numCol="1" spcCol="1270" anchor="ctr" anchorCtr="0"/>
        <a:lstStyle/>
        <a:p>
          <a:pPr>
            <a:buNone/>
          </a:pPr>
          <a:r>
            <a:rPr lang="pt-BR" sz="1200" dirty="0">
              <a:solidFill>
                <a:prstClr val="black"/>
              </a:solidFill>
              <a:latin typeface="Calibri"/>
              <a:ea typeface="+mn-ea"/>
              <a:cs typeface="+mn-cs"/>
            </a:rPr>
            <a:t>Trabalhar em parceria com outros países</a:t>
          </a:r>
        </a:p>
      </dgm:t>
    </dgm:pt>
    <dgm:pt modelId="{AC965CCE-E5D8-47B0-9B6C-1E130993B341}" type="parTrans" cxnId="{291BE94E-F83D-4DFD-AB42-24C8D16AF13E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pt-BR"/>
        </a:p>
      </dgm:t>
    </dgm:pt>
    <dgm:pt modelId="{7E21365B-6D12-4C0F-8B98-EEA284135A9D}" type="sibTrans" cxnId="{291BE94E-F83D-4DFD-AB42-24C8D16AF13E}">
      <dgm:prSet/>
      <dgm:spPr/>
      <dgm:t>
        <a:bodyPr/>
        <a:lstStyle/>
        <a:p>
          <a:endParaRPr lang="pt-BR"/>
        </a:p>
      </dgm:t>
    </dgm:pt>
    <dgm:pt modelId="{2FD0065E-DDDD-4638-BC70-6F7150D6F191}" type="pres">
      <dgm:prSet presAssocID="{E9BE7BC6-1710-4CCE-87D9-2463DA75195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251A713-43C1-4A70-BD2B-79AD83EF6F11}" type="pres">
      <dgm:prSet presAssocID="{B2987C6D-49C9-4965-9936-593C3FBB5F75}" presName="root1" presStyleCnt="0"/>
      <dgm:spPr/>
    </dgm:pt>
    <dgm:pt modelId="{17B0F4CB-FA44-41EB-8B66-9380296C9E6F}" type="pres">
      <dgm:prSet presAssocID="{B2987C6D-49C9-4965-9936-593C3FBB5F75}" presName="LevelOneTextNode" presStyleLbl="node0" presStyleIdx="0" presStyleCnt="1" custScaleX="107636" custScaleY="135142" custLinFactNeighborX="9124" custLinFactNeighborY="-88082">
        <dgm:presLayoutVars>
          <dgm:chPref val="3"/>
        </dgm:presLayoutVars>
      </dgm:prSet>
      <dgm:spPr/>
    </dgm:pt>
    <dgm:pt modelId="{F03634CA-FA66-4664-973E-92FEFF3D4978}" type="pres">
      <dgm:prSet presAssocID="{B2987C6D-49C9-4965-9936-593C3FBB5F75}" presName="level2hierChild" presStyleCnt="0"/>
      <dgm:spPr/>
    </dgm:pt>
    <dgm:pt modelId="{28FA624E-C0AE-4377-B686-A253FD3832F8}" type="pres">
      <dgm:prSet presAssocID="{5B3F6265-3E1D-47A6-AA00-790A35D4DFBE}" presName="conn2-1" presStyleLbl="parChTrans1D2" presStyleIdx="0" presStyleCnt="1"/>
      <dgm:spPr/>
    </dgm:pt>
    <dgm:pt modelId="{18DB7623-7929-4E83-AF71-D9A2DE7A9B5F}" type="pres">
      <dgm:prSet presAssocID="{5B3F6265-3E1D-47A6-AA00-790A35D4DFBE}" presName="connTx" presStyleLbl="parChTrans1D2" presStyleIdx="0" presStyleCnt="1"/>
      <dgm:spPr/>
    </dgm:pt>
    <dgm:pt modelId="{EACD07DF-AB4E-4243-9562-FF5D9C9A0A44}" type="pres">
      <dgm:prSet presAssocID="{3A8BBD98-5B1B-42FA-97E4-ECAD1CD58310}" presName="root2" presStyleCnt="0"/>
      <dgm:spPr/>
    </dgm:pt>
    <dgm:pt modelId="{148A4EB7-35E5-40E7-906E-3637F902322E}" type="pres">
      <dgm:prSet presAssocID="{3A8BBD98-5B1B-42FA-97E4-ECAD1CD58310}" presName="LevelTwoTextNode" presStyleLbl="node2" presStyleIdx="0" presStyleCnt="1" custScaleX="108438" custScaleY="115778" custLinFactNeighborX="-21199" custLinFactNeighborY="-75703">
        <dgm:presLayoutVars>
          <dgm:chPref val="3"/>
        </dgm:presLayoutVars>
      </dgm:prSet>
      <dgm:spPr/>
    </dgm:pt>
    <dgm:pt modelId="{B103860B-B761-4B47-9FDD-4F1455BE3745}" type="pres">
      <dgm:prSet presAssocID="{3A8BBD98-5B1B-42FA-97E4-ECAD1CD58310}" presName="level3hierChild" presStyleCnt="0"/>
      <dgm:spPr/>
    </dgm:pt>
    <dgm:pt modelId="{52D72352-39AD-4227-B0A9-378637E7F989}" type="pres">
      <dgm:prSet presAssocID="{B48BEF68-6451-4612-BBEF-449F3EE73CA9}" presName="conn2-1" presStyleLbl="parChTrans1D3" presStyleIdx="0" presStyleCnt="1"/>
      <dgm:spPr/>
    </dgm:pt>
    <dgm:pt modelId="{3AD3F13A-CB6C-4CD4-851C-A35F0A078404}" type="pres">
      <dgm:prSet presAssocID="{B48BEF68-6451-4612-BBEF-449F3EE73CA9}" presName="connTx" presStyleLbl="parChTrans1D3" presStyleIdx="0" presStyleCnt="1"/>
      <dgm:spPr/>
    </dgm:pt>
    <dgm:pt modelId="{4A7942BE-581E-42BA-BDE4-5F0CCF4D1CF5}" type="pres">
      <dgm:prSet presAssocID="{EE355586-8FEB-432B-9ABF-6D155F9AC05C}" presName="root2" presStyleCnt="0"/>
      <dgm:spPr/>
    </dgm:pt>
    <dgm:pt modelId="{EBB620FE-AC99-42C1-B2CC-CE8F237A044F}" type="pres">
      <dgm:prSet presAssocID="{EE355586-8FEB-432B-9ABF-6D155F9AC05C}" presName="LevelTwoTextNode" presStyleLbl="node3" presStyleIdx="0" presStyleCnt="1" custScaleX="96419" custScaleY="116350" custLinFactNeighborX="-44491" custLinFactNeighborY="-68331">
        <dgm:presLayoutVars>
          <dgm:chPref val="3"/>
        </dgm:presLayoutVars>
      </dgm:prSet>
      <dgm:spPr/>
    </dgm:pt>
    <dgm:pt modelId="{AF77B529-B97C-4CB0-95BE-0F489E485B04}" type="pres">
      <dgm:prSet presAssocID="{EE355586-8FEB-432B-9ABF-6D155F9AC05C}" presName="level3hierChild" presStyleCnt="0"/>
      <dgm:spPr/>
    </dgm:pt>
    <dgm:pt modelId="{FD92F80E-A78B-4006-921D-B0DE4ADFDC41}" type="pres">
      <dgm:prSet presAssocID="{BF53E939-72EC-45AB-A436-AC2DC023D142}" presName="conn2-1" presStyleLbl="parChTrans1D4" presStyleIdx="0" presStyleCnt="15"/>
      <dgm:spPr/>
    </dgm:pt>
    <dgm:pt modelId="{6C26F83A-AF88-4FCB-B4E0-8E237A228105}" type="pres">
      <dgm:prSet presAssocID="{BF53E939-72EC-45AB-A436-AC2DC023D142}" presName="connTx" presStyleLbl="parChTrans1D4" presStyleIdx="0" presStyleCnt="15"/>
      <dgm:spPr/>
    </dgm:pt>
    <dgm:pt modelId="{6312C37A-41E9-48E7-9D0C-B60329675E69}" type="pres">
      <dgm:prSet presAssocID="{6B7BD193-E9AE-47AD-826F-D16765192128}" presName="root2" presStyleCnt="0"/>
      <dgm:spPr/>
    </dgm:pt>
    <dgm:pt modelId="{D5A427FB-097B-4922-9029-12E83F9A3594}" type="pres">
      <dgm:prSet presAssocID="{6B7BD193-E9AE-47AD-826F-D16765192128}" presName="LevelTwoTextNode" presStyleLbl="node4" presStyleIdx="0" presStyleCnt="15" custScaleX="188056" custScaleY="30436" custLinFactNeighborX="-61110" custLinFactNeighborY="15989">
        <dgm:presLayoutVars>
          <dgm:chPref val="3"/>
        </dgm:presLayoutVars>
      </dgm:prSet>
      <dgm:spPr>
        <a:xfrm>
          <a:off x="8434878" y="2440543"/>
          <a:ext cx="3828317" cy="735042"/>
        </a:xfrm>
        <a:prstGeom prst="roundRect">
          <a:avLst>
            <a:gd name="adj" fmla="val 10000"/>
          </a:avLst>
        </a:prstGeom>
      </dgm:spPr>
    </dgm:pt>
    <dgm:pt modelId="{6005954F-8A18-48ED-8F10-3B797E835E49}" type="pres">
      <dgm:prSet presAssocID="{6B7BD193-E9AE-47AD-826F-D16765192128}" presName="level3hierChild" presStyleCnt="0"/>
      <dgm:spPr/>
    </dgm:pt>
    <dgm:pt modelId="{30C8CDBD-53B1-490D-A6EF-B3D09A60B939}" type="pres">
      <dgm:prSet presAssocID="{AC965CCE-E5D8-47B0-9B6C-1E130993B341}" presName="conn2-1" presStyleLbl="parChTrans1D4" presStyleIdx="1" presStyleCnt="15"/>
      <dgm:spPr/>
    </dgm:pt>
    <dgm:pt modelId="{4591F7B7-D29F-467F-89C9-040C47283AC9}" type="pres">
      <dgm:prSet presAssocID="{AC965CCE-E5D8-47B0-9B6C-1E130993B341}" presName="connTx" presStyleLbl="parChTrans1D4" presStyleIdx="1" presStyleCnt="15"/>
      <dgm:spPr/>
    </dgm:pt>
    <dgm:pt modelId="{32E3C450-CA1A-448F-8369-1884A7072C80}" type="pres">
      <dgm:prSet presAssocID="{50F360A7-28C1-48B5-AF49-539B355BB3E5}" presName="root2" presStyleCnt="0"/>
      <dgm:spPr/>
    </dgm:pt>
    <dgm:pt modelId="{017EBE76-AC63-4B01-8A94-D9AE9391CDFA}" type="pres">
      <dgm:prSet presAssocID="{50F360A7-28C1-48B5-AF49-539B355BB3E5}" presName="LevelTwoTextNode" presStyleLbl="node4" presStyleIdx="1" presStyleCnt="15" custScaleX="188056" custScaleY="16472" custLinFactNeighborX="-60354" custLinFactNeighborY="5875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</dgm:pt>
    <dgm:pt modelId="{37297356-AA9C-4197-87AB-1A5A4FA5D2B5}" type="pres">
      <dgm:prSet presAssocID="{50F360A7-28C1-48B5-AF49-539B355BB3E5}" presName="level3hierChild" presStyleCnt="0"/>
      <dgm:spPr/>
    </dgm:pt>
    <dgm:pt modelId="{5B4C5222-9984-4AC5-8266-BDAE1DCE82E6}" type="pres">
      <dgm:prSet presAssocID="{80A2C0F4-009C-43EA-AFEB-81EB21CC995E}" presName="conn2-1" presStyleLbl="parChTrans1D4" presStyleIdx="2" presStyleCnt="15"/>
      <dgm:spPr/>
    </dgm:pt>
    <dgm:pt modelId="{28CAC2B6-A96C-43F4-B045-79A64D8BE9B9}" type="pres">
      <dgm:prSet presAssocID="{80A2C0F4-009C-43EA-AFEB-81EB21CC995E}" presName="connTx" presStyleLbl="parChTrans1D4" presStyleIdx="2" presStyleCnt="15"/>
      <dgm:spPr/>
    </dgm:pt>
    <dgm:pt modelId="{E878D375-8396-483C-8C40-AE0D508F8BE1}" type="pres">
      <dgm:prSet presAssocID="{43C68799-A981-42E6-9398-DC98FE455421}" presName="root2" presStyleCnt="0"/>
      <dgm:spPr/>
    </dgm:pt>
    <dgm:pt modelId="{9459847B-2C1E-46B0-A474-2C05BF6CAC14}" type="pres">
      <dgm:prSet presAssocID="{43C68799-A981-42E6-9398-DC98FE455421}" presName="LevelTwoTextNode" presStyleLbl="node4" presStyleIdx="2" presStyleCnt="15" custScaleX="188056" custScaleY="37687" custLinFactNeighborX="-60354" custLinFactNeighborY="-2835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</dgm:pt>
    <dgm:pt modelId="{3B6981A7-480B-483F-AE89-4B5D8DA02F92}" type="pres">
      <dgm:prSet presAssocID="{43C68799-A981-42E6-9398-DC98FE455421}" presName="level3hierChild" presStyleCnt="0"/>
      <dgm:spPr/>
    </dgm:pt>
    <dgm:pt modelId="{767E7403-F89D-4E4C-9915-2C7E2F61CE07}" type="pres">
      <dgm:prSet presAssocID="{204B7D59-43CF-45ED-9C7A-81ABC4689281}" presName="conn2-1" presStyleLbl="parChTrans1D4" presStyleIdx="3" presStyleCnt="15"/>
      <dgm:spPr/>
    </dgm:pt>
    <dgm:pt modelId="{2A641462-E734-40D9-BC81-0F21C8F83238}" type="pres">
      <dgm:prSet presAssocID="{204B7D59-43CF-45ED-9C7A-81ABC4689281}" presName="connTx" presStyleLbl="parChTrans1D4" presStyleIdx="3" presStyleCnt="15"/>
      <dgm:spPr/>
    </dgm:pt>
    <dgm:pt modelId="{5716634C-0699-4088-A8A2-F571FF53357A}" type="pres">
      <dgm:prSet presAssocID="{B3924207-E0BF-478E-ADDC-6170797108EC}" presName="root2" presStyleCnt="0"/>
      <dgm:spPr/>
    </dgm:pt>
    <dgm:pt modelId="{88338C50-3599-4E5B-8546-9170C17BEFF7}" type="pres">
      <dgm:prSet presAssocID="{B3924207-E0BF-478E-ADDC-6170797108EC}" presName="LevelTwoTextNode" presStyleLbl="node4" presStyleIdx="3" presStyleCnt="15" custScaleX="188056" custScaleY="36159" custLinFactNeighborX="-60354" custLinFactNeighborY="-9711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</dgm:pt>
    <dgm:pt modelId="{B9F9646A-18D4-4BDE-B06F-DB97637EAFD9}" type="pres">
      <dgm:prSet presAssocID="{B3924207-E0BF-478E-ADDC-6170797108EC}" presName="level3hierChild" presStyleCnt="0"/>
      <dgm:spPr/>
    </dgm:pt>
    <dgm:pt modelId="{F013B3B7-AF83-48AD-AFA5-C7405267543E}" type="pres">
      <dgm:prSet presAssocID="{86038D08-018A-4CEC-AB9B-20432A0B7134}" presName="conn2-1" presStyleLbl="parChTrans1D4" presStyleIdx="4" presStyleCnt="15"/>
      <dgm:spPr/>
    </dgm:pt>
    <dgm:pt modelId="{D1550856-8045-41DC-BA9F-BBD9AB672DF3}" type="pres">
      <dgm:prSet presAssocID="{86038D08-018A-4CEC-AB9B-20432A0B7134}" presName="connTx" presStyleLbl="parChTrans1D4" presStyleIdx="4" presStyleCnt="15"/>
      <dgm:spPr/>
    </dgm:pt>
    <dgm:pt modelId="{C42ECE2A-7980-4194-8CDA-DA5098DB3E72}" type="pres">
      <dgm:prSet presAssocID="{9605F022-8437-4AF8-A9C5-1E439639AE34}" presName="root2" presStyleCnt="0"/>
      <dgm:spPr/>
    </dgm:pt>
    <dgm:pt modelId="{8AB4E62D-7985-481D-8170-7027B1F0CD6F}" type="pres">
      <dgm:prSet presAssocID="{9605F022-8437-4AF8-A9C5-1E439639AE34}" presName="LevelTwoTextNode" presStyleLbl="node4" presStyleIdx="4" presStyleCnt="15" custScaleX="188056" custScaleY="43402" custLinFactNeighborX="-60354" custLinFactNeighborY="-17888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</dgm:pt>
    <dgm:pt modelId="{5AE3B90F-0D18-4EF7-A216-0E7751CA5EE1}" type="pres">
      <dgm:prSet presAssocID="{9605F022-8437-4AF8-A9C5-1E439639AE34}" presName="level3hierChild" presStyleCnt="0"/>
      <dgm:spPr/>
    </dgm:pt>
    <dgm:pt modelId="{454BD6A2-99BC-4438-A588-2A48F651BED3}" type="pres">
      <dgm:prSet presAssocID="{319CC8B4-76DC-4F77-9BA9-C883053B0425}" presName="conn2-1" presStyleLbl="parChTrans1D4" presStyleIdx="5" presStyleCnt="15"/>
      <dgm:spPr/>
    </dgm:pt>
    <dgm:pt modelId="{949C2877-1DA4-464C-B55C-B4CABFD56A68}" type="pres">
      <dgm:prSet presAssocID="{319CC8B4-76DC-4F77-9BA9-C883053B0425}" presName="connTx" presStyleLbl="parChTrans1D4" presStyleIdx="5" presStyleCnt="15"/>
      <dgm:spPr/>
    </dgm:pt>
    <dgm:pt modelId="{F72EC976-773F-49DB-B23A-9D68BE48D797}" type="pres">
      <dgm:prSet presAssocID="{0A53FCF2-9B26-4A7F-A53A-883F53E9BC69}" presName="root2" presStyleCnt="0"/>
      <dgm:spPr/>
    </dgm:pt>
    <dgm:pt modelId="{BBFFF763-9FC6-4C06-A4DE-42ACD95BD005}" type="pres">
      <dgm:prSet presAssocID="{0A53FCF2-9B26-4A7F-A53A-883F53E9BC69}" presName="LevelTwoTextNode" presStyleLbl="node4" presStyleIdx="5" presStyleCnt="15" custScaleX="188056" custScaleY="35741" custLinFactNeighborX="-60354" custLinFactNeighborY="-26927">
        <dgm:presLayoutVars>
          <dgm:chPref val="3"/>
        </dgm:presLayoutVars>
      </dgm:prSet>
      <dgm:spPr/>
    </dgm:pt>
    <dgm:pt modelId="{ED0501E4-530C-4174-BAB3-AF82D000022F}" type="pres">
      <dgm:prSet presAssocID="{0A53FCF2-9B26-4A7F-A53A-883F53E9BC69}" presName="level3hierChild" presStyleCnt="0"/>
      <dgm:spPr/>
    </dgm:pt>
    <dgm:pt modelId="{1C9796B4-A690-4BF6-856D-A2619F2AA157}" type="pres">
      <dgm:prSet presAssocID="{D4EE71BE-1940-4888-B0D9-CF06827B7A81}" presName="conn2-1" presStyleLbl="parChTrans1D4" presStyleIdx="6" presStyleCnt="15"/>
      <dgm:spPr/>
    </dgm:pt>
    <dgm:pt modelId="{B5B415B7-E922-40D9-95AE-ECEA7C18F521}" type="pres">
      <dgm:prSet presAssocID="{D4EE71BE-1940-4888-B0D9-CF06827B7A81}" presName="connTx" presStyleLbl="parChTrans1D4" presStyleIdx="6" presStyleCnt="15"/>
      <dgm:spPr/>
    </dgm:pt>
    <dgm:pt modelId="{910C3DAC-6588-413A-8D06-4D3F4EAE1AFD}" type="pres">
      <dgm:prSet presAssocID="{C52152A2-38EC-470C-BBD0-7B88F3F6289E}" presName="root2" presStyleCnt="0"/>
      <dgm:spPr/>
    </dgm:pt>
    <dgm:pt modelId="{BE40D9C3-3127-47EB-955D-FE1DDF6120CD}" type="pres">
      <dgm:prSet presAssocID="{C52152A2-38EC-470C-BBD0-7B88F3F6289E}" presName="LevelTwoTextNode" presStyleLbl="node4" presStyleIdx="6" presStyleCnt="15" custScaleX="188056" custScaleY="35741" custLinFactNeighborX="-60354" custLinFactNeighborY="-37056">
        <dgm:presLayoutVars>
          <dgm:chPref val="3"/>
        </dgm:presLayoutVars>
      </dgm:prSet>
      <dgm:spPr/>
    </dgm:pt>
    <dgm:pt modelId="{9F5DD583-0099-42D7-BBF9-B181A82EB642}" type="pres">
      <dgm:prSet presAssocID="{C52152A2-38EC-470C-BBD0-7B88F3F6289E}" presName="level3hierChild" presStyleCnt="0"/>
      <dgm:spPr/>
    </dgm:pt>
    <dgm:pt modelId="{3B1BB176-01F6-43FA-8A3E-EE6FAD72BB3A}" type="pres">
      <dgm:prSet presAssocID="{166DA6C5-B541-4161-960C-F8AC724B0602}" presName="conn2-1" presStyleLbl="parChTrans1D4" presStyleIdx="7" presStyleCnt="15"/>
      <dgm:spPr/>
    </dgm:pt>
    <dgm:pt modelId="{9E864EBE-E729-4E50-8533-FC51C3FD4360}" type="pres">
      <dgm:prSet presAssocID="{166DA6C5-B541-4161-960C-F8AC724B0602}" presName="connTx" presStyleLbl="parChTrans1D4" presStyleIdx="7" presStyleCnt="15"/>
      <dgm:spPr/>
    </dgm:pt>
    <dgm:pt modelId="{C2678656-CF55-462C-83A2-5D8E606433DA}" type="pres">
      <dgm:prSet presAssocID="{378942E5-7AB9-45E8-9A39-FB23FB350D1B}" presName="root2" presStyleCnt="0"/>
      <dgm:spPr/>
    </dgm:pt>
    <dgm:pt modelId="{2BAC9332-7624-477E-BDFC-1B36FF2AD59D}" type="pres">
      <dgm:prSet presAssocID="{378942E5-7AB9-45E8-9A39-FB23FB350D1B}" presName="LevelTwoTextNode" presStyleLbl="node4" presStyleIdx="7" presStyleCnt="15" custScaleX="188056" custScaleY="60911" custLinFactNeighborX="-60354" custLinFactNeighborY="-45120">
        <dgm:presLayoutVars>
          <dgm:chPref val="3"/>
        </dgm:presLayoutVars>
      </dgm:prSet>
      <dgm:spPr/>
    </dgm:pt>
    <dgm:pt modelId="{B2BCF73C-4430-4FDD-AB41-A14D92EA1B6B}" type="pres">
      <dgm:prSet presAssocID="{378942E5-7AB9-45E8-9A39-FB23FB350D1B}" presName="level3hierChild" presStyleCnt="0"/>
      <dgm:spPr/>
    </dgm:pt>
    <dgm:pt modelId="{E3B8CC3A-D814-46B3-A3D6-CE5493651AB2}" type="pres">
      <dgm:prSet presAssocID="{D857C4A0-1862-450E-AD58-D4A51AC3F407}" presName="conn2-1" presStyleLbl="parChTrans1D4" presStyleIdx="8" presStyleCnt="15"/>
      <dgm:spPr/>
    </dgm:pt>
    <dgm:pt modelId="{D6ACB569-7A8B-403D-8EAD-0E7362502788}" type="pres">
      <dgm:prSet presAssocID="{D857C4A0-1862-450E-AD58-D4A51AC3F407}" presName="connTx" presStyleLbl="parChTrans1D4" presStyleIdx="8" presStyleCnt="15"/>
      <dgm:spPr/>
    </dgm:pt>
    <dgm:pt modelId="{40B36087-E689-4502-B36D-2A3877E163D4}" type="pres">
      <dgm:prSet presAssocID="{73A1BC05-811D-45FF-B605-531242A7C895}" presName="root2" presStyleCnt="0"/>
      <dgm:spPr/>
    </dgm:pt>
    <dgm:pt modelId="{7BC5F9E1-9B84-4085-8940-8F2693AD8B65}" type="pres">
      <dgm:prSet presAssocID="{73A1BC05-811D-45FF-B605-531242A7C895}" presName="LevelTwoTextNode" presStyleLbl="node4" presStyleIdx="8" presStyleCnt="15" custScaleX="188056" custScaleY="32420" custLinFactNeighborX="-60354" custLinFactNeighborY="-55353">
        <dgm:presLayoutVars>
          <dgm:chPref val="3"/>
        </dgm:presLayoutVars>
      </dgm:prSet>
      <dgm:spPr/>
    </dgm:pt>
    <dgm:pt modelId="{392A99C4-B2ED-47CB-89A2-E0E7A9564A04}" type="pres">
      <dgm:prSet presAssocID="{73A1BC05-811D-45FF-B605-531242A7C895}" presName="level3hierChild" presStyleCnt="0"/>
      <dgm:spPr/>
    </dgm:pt>
    <dgm:pt modelId="{0859F15E-D6DC-4A31-83B2-27EB87FD1A96}" type="pres">
      <dgm:prSet presAssocID="{DEE0B041-7ED5-44EA-93DE-E87D1EC92BCF}" presName="conn2-1" presStyleLbl="parChTrans1D4" presStyleIdx="9" presStyleCnt="15"/>
      <dgm:spPr/>
    </dgm:pt>
    <dgm:pt modelId="{89810319-B3E3-4B59-8B5C-A9AC9E34CF30}" type="pres">
      <dgm:prSet presAssocID="{DEE0B041-7ED5-44EA-93DE-E87D1EC92BCF}" presName="connTx" presStyleLbl="parChTrans1D4" presStyleIdx="9" presStyleCnt="15"/>
      <dgm:spPr/>
    </dgm:pt>
    <dgm:pt modelId="{EB81F2D1-6B94-4CF4-9452-E73F7359DDDA}" type="pres">
      <dgm:prSet presAssocID="{F84AF443-F592-49F3-976F-2214EC7AC211}" presName="root2" presStyleCnt="0"/>
      <dgm:spPr/>
    </dgm:pt>
    <dgm:pt modelId="{9F9F58F1-5FFA-4662-A1D4-90ED34ED0A0A}" type="pres">
      <dgm:prSet presAssocID="{F84AF443-F592-49F3-976F-2214EC7AC211}" presName="LevelTwoTextNode" presStyleLbl="node4" presStyleIdx="9" presStyleCnt="15" custScaleX="188056" custScaleY="26384" custLinFactNeighborX="-60354" custLinFactNeighborY="-67059">
        <dgm:presLayoutVars>
          <dgm:chPref val="3"/>
        </dgm:presLayoutVars>
      </dgm:prSet>
      <dgm:spPr/>
    </dgm:pt>
    <dgm:pt modelId="{E7397EA7-5F8F-4565-80A4-E05A975AC91B}" type="pres">
      <dgm:prSet presAssocID="{F84AF443-F592-49F3-976F-2214EC7AC211}" presName="level3hierChild" presStyleCnt="0"/>
      <dgm:spPr/>
    </dgm:pt>
    <dgm:pt modelId="{B7BA424E-DF3B-4E5D-81E1-CC91D66ECD66}" type="pres">
      <dgm:prSet presAssocID="{DC76D804-D71B-4972-AA44-0B1A6E6C45CC}" presName="conn2-1" presStyleLbl="parChTrans1D4" presStyleIdx="10" presStyleCnt="15"/>
      <dgm:spPr/>
    </dgm:pt>
    <dgm:pt modelId="{AC78BDCC-60C2-419C-B6FE-7F91CDE98A7E}" type="pres">
      <dgm:prSet presAssocID="{DC76D804-D71B-4972-AA44-0B1A6E6C45CC}" presName="connTx" presStyleLbl="parChTrans1D4" presStyleIdx="10" presStyleCnt="15"/>
      <dgm:spPr/>
    </dgm:pt>
    <dgm:pt modelId="{D0475028-78AB-4AF6-81A0-B03724184085}" type="pres">
      <dgm:prSet presAssocID="{7F898762-DEF8-4899-9210-659EF749AB49}" presName="root2" presStyleCnt="0"/>
      <dgm:spPr/>
    </dgm:pt>
    <dgm:pt modelId="{A6B2269D-6BD8-4932-B3F5-EE526A757738}" type="pres">
      <dgm:prSet presAssocID="{7F898762-DEF8-4899-9210-659EF749AB49}" presName="LevelTwoTextNode" presStyleLbl="node4" presStyleIdx="10" presStyleCnt="15" custScaleX="188056" custScaleY="59627" custLinFactNeighborX="-60354" custLinFactNeighborY="-78749">
        <dgm:presLayoutVars>
          <dgm:chPref val="3"/>
        </dgm:presLayoutVars>
      </dgm:prSet>
      <dgm:spPr/>
    </dgm:pt>
    <dgm:pt modelId="{CF3AD0C9-3D64-4313-A6AF-A347FBCC49A6}" type="pres">
      <dgm:prSet presAssocID="{7F898762-DEF8-4899-9210-659EF749AB49}" presName="level3hierChild" presStyleCnt="0"/>
      <dgm:spPr/>
    </dgm:pt>
    <dgm:pt modelId="{0D1B686B-B318-4494-9280-7405E236B807}" type="pres">
      <dgm:prSet presAssocID="{BBC67A3E-D1D0-4D8F-82F6-7D8F434C0842}" presName="conn2-1" presStyleLbl="parChTrans1D4" presStyleIdx="11" presStyleCnt="15"/>
      <dgm:spPr/>
    </dgm:pt>
    <dgm:pt modelId="{65FE892A-1401-48FF-8B47-BC6EABCDFA5F}" type="pres">
      <dgm:prSet presAssocID="{BBC67A3E-D1D0-4D8F-82F6-7D8F434C0842}" presName="connTx" presStyleLbl="parChTrans1D4" presStyleIdx="11" presStyleCnt="15"/>
      <dgm:spPr/>
    </dgm:pt>
    <dgm:pt modelId="{C36BD630-50D7-4119-926D-EB07FECF6A11}" type="pres">
      <dgm:prSet presAssocID="{D1898CFA-57CB-4C88-89EF-CBAAD02FEB2E}" presName="root2" presStyleCnt="0"/>
      <dgm:spPr/>
    </dgm:pt>
    <dgm:pt modelId="{3C01F17F-83B4-4922-AFFF-5C568DCA8181}" type="pres">
      <dgm:prSet presAssocID="{D1898CFA-57CB-4C88-89EF-CBAAD02FEB2E}" presName="LevelTwoTextNode" presStyleLbl="node4" presStyleIdx="11" presStyleCnt="15" custScaleX="188056" custScaleY="37082" custLinFactNeighborX="-60354" custLinFactNeighborY="-88636">
        <dgm:presLayoutVars>
          <dgm:chPref val="3"/>
        </dgm:presLayoutVars>
      </dgm:prSet>
      <dgm:spPr/>
    </dgm:pt>
    <dgm:pt modelId="{399557CF-628B-4B0E-8B58-924BA0385E82}" type="pres">
      <dgm:prSet presAssocID="{D1898CFA-57CB-4C88-89EF-CBAAD02FEB2E}" presName="level3hierChild" presStyleCnt="0"/>
      <dgm:spPr/>
    </dgm:pt>
    <dgm:pt modelId="{45E1E79A-A2B7-4EAF-87E8-76A915FCA16B}" type="pres">
      <dgm:prSet presAssocID="{9EF9320C-168A-4E49-9A06-B43A34FB54B1}" presName="conn2-1" presStyleLbl="parChTrans1D4" presStyleIdx="12" presStyleCnt="15"/>
      <dgm:spPr/>
    </dgm:pt>
    <dgm:pt modelId="{BB69A22D-2D09-4DC4-856C-7234F81DA5EA}" type="pres">
      <dgm:prSet presAssocID="{9EF9320C-168A-4E49-9A06-B43A34FB54B1}" presName="connTx" presStyleLbl="parChTrans1D4" presStyleIdx="12" presStyleCnt="15"/>
      <dgm:spPr/>
    </dgm:pt>
    <dgm:pt modelId="{459A1DA2-07A8-49FE-8E49-85DAD5724708}" type="pres">
      <dgm:prSet presAssocID="{33DB55A0-55F7-41CD-87C1-3FC73FF1D70D}" presName="root2" presStyleCnt="0"/>
      <dgm:spPr/>
    </dgm:pt>
    <dgm:pt modelId="{FBEC4047-BEE9-434F-8121-B0B911C619F9}" type="pres">
      <dgm:prSet presAssocID="{33DB55A0-55F7-41CD-87C1-3FC73FF1D70D}" presName="LevelTwoTextNode" presStyleLbl="node4" presStyleIdx="12" presStyleCnt="15" custScaleX="188056" custScaleY="45017" custLinFactNeighborX="-60354" custLinFactNeighborY="-98523">
        <dgm:presLayoutVars>
          <dgm:chPref val="3"/>
        </dgm:presLayoutVars>
      </dgm:prSet>
      <dgm:spPr/>
    </dgm:pt>
    <dgm:pt modelId="{F40B6313-155A-4EA6-8149-DDA452B44E8D}" type="pres">
      <dgm:prSet presAssocID="{33DB55A0-55F7-41CD-87C1-3FC73FF1D70D}" presName="level3hierChild" presStyleCnt="0"/>
      <dgm:spPr/>
    </dgm:pt>
    <dgm:pt modelId="{6CC789E7-C443-4BB4-895E-DCCEB51B9096}" type="pres">
      <dgm:prSet presAssocID="{76EEEA08-529A-41CC-89C8-534586D22155}" presName="conn2-1" presStyleLbl="parChTrans1D4" presStyleIdx="13" presStyleCnt="15"/>
      <dgm:spPr/>
    </dgm:pt>
    <dgm:pt modelId="{A9986455-F387-4E5F-B608-D529BB858EE3}" type="pres">
      <dgm:prSet presAssocID="{76EEEA08-529A-41CC-89C8-534586D22155}" presName="connTx" presStyleLbl="parChTrans1D4" presStyleIdx="13" presStyleCnt="15"/>
      <dgm:spPr/>
    </dgm:pt>
    <dgm:pt modelId="{83461387-6F19-4F7D-98D5-241FE99CA288}" type="pres">
      <dgm:prSet presAssocID="{DFA0459E-84B1-4841-AB40-8C2D7CF0442C}" presName="root2" presStyleCnt="0"/>
      <dgm:spPr/>
    </dgm:pt>
    <dgm:pt modelId="{22592632-7F38-4C97-BED4-8D64D2A9C3B9}" type="pres">
      <dgm:prSet presAssocID="{DFA0459E-84B1-4841-AB40-8C2D7CF0442C}" presName="LevelTwoTextNode" presStyleLbl="node4" presStyleIdx="13" presStyleCnt="15" custScaleX="188056" custScaleY="49828" custLinFactY="-9872" custLinFactNeighborX="-60354" custLinFactNeighborY="-100000">
        <dgm:presLayoutVars>
          <dgm:chPref val="3"/>
        </dgm:presLayoutVars>
      </dgm:prSet>
      <dgm:spPr/>
    </dgm:pt>
    <dgm:pt modelId="{A45D1421-38B9-43E7-977F-A50122C9B45A}" type="pres">
      <dgm:prSet presAssocID="{DFA0459E-84B1-4841-AB40-8C2D7CF0442C}" presName="level3hierChild" presStyleCnt="0"/>
      <dgm:spPr/>
    </dgm:pt>
    <dgm:pt modelId="{FE30E6A5-80F9-4EDC-AA51-59BA5756314D}" type="pres">
      <dgm:prSet presAssocID="{B9FC45F2-DC6E-4D43-AE2A-E9D4BBD7B943}" presName="conn2-1" presStyleLbl="parChTrans1D4" presStyleIdx="14" presStyleCnt="15"/>
      <dgm:spPr/>
    </dgm:pt>
    <dgm:pt modelId="{ED48DC27-006A-43F8-A514-2FF6480F8A5F}" type="pres">
      <dgm:prSet presAssocID="{B9FC45F2-DC6E-4D43-AE2A-E9D4BBD7B943}" presName="connTx" presStyleLbl="parChTrans1D4" presStyleIdx="14" presStyleCnt="15"/>
      <dgm:spPr/>
    </dgm:pt>
    <dgm:pt modelId="{01E02AD2-C682-4835-8947-036E4CECA44C}" type="pres">
      <dgm:prSet presAssocID="{83293B13-D044-44E6-BB47-CDD763DEB37F}" presName="root2" presStyleCnt="0"/>
      <dgm:spPr/>
    </dgm:pt>
    <dgm:pt modelId="{1770F3F0-14D7-46B9-B6AA-B0F69F983EAF}" type="pres">
      <dgm:prSet presAssocID="{83293B13-D044-44E6-BB47-CDD763DEB37F}" presName="LevelTwoTextNode" presStyleLbl="node4" presStyleIdx="14" presStyleCnt="15" custScaleX="188056" custScaleY="69355" custLinFactY="-20862" custLinFactNeighborX="-60354" custLinFactNeighborY="-100000">
        <dgm:presLayoutVars>
          <dgm:chPref val="3"/>
        </dgm:presLayoutVars>
      </dgm:prSet>
      <dgm:spPr/>
    </dgm:pt>
    <dgm:pt modelId="{E1BF6808-4CB5-4CA2-A226-D0005078AD82}" type="pres">
      <dgm:prSet presAssocID="{83293B13-D044-44E6-BB47-CDD763DEB37F}" presName="level3hierChild" presStyleCnt="0"/>
      <dgm:spPr/>
    </dgm:pt>
  </dgm:ptLst>
  <dgm:cxnLst>
    <dgm:cxn modelId="{6A60C801-A027-4FDD-9846-724476C2DA7F}" type="presOf" srcId="{5B3F6265-3E1D-47A6-AA00-790A35D4DFBE}" destId="{28FA624E-C0AE-4377-B686-A253FD3832F8}" srcOrd="0" destOrd="0" presId="urn:microsoft.com/office/officeart/2005/8/layout/hierarchy2"/>
    <dgm:cxn modelId="{A19AAE03-47F0-434C-9F2D-400682A0A70C}" type="presOf" srcId="{D1898CFA-57CB-4C88-89EF-CBAAD02FEB2E}" destId="{3C01F17F-83B4-4922-AFFF-5C568DCA8181}" srcOrd="0" destOrd="0" presId="urn:microsoft.com/office/officeart/2005/8/layout/hierarchy2"/>
    <dgm:cxn modelId="{3566B704-9DC1-452A-BBBC-3E8CCC915B37}" type="presOf" srcId="{D857C4A0-1862-450E-AD58-D4A51AC3F407}" destId="{D6ACB569-7A8B-403D-8EAD-0E7362502788}" srcOrd="1" destOrd="0" presId="urn:microsoft.com/office/officeart/2005/8/layout/hierarchy2"/>
    <dgm:cxn modelId="{B912C20A-B2E1-463A-A34B-A7B3185AC08F}" type="presOf" srcId="{BF53E939-72EC-45AB-A436-AC2DC023D142}" destId="{FD92F80E-A78B-4006-921D-B0DE4ADFDC41}" srcOrd="0" destOrd="0" presId="urn:microsoft.com/office/officeart/2005/8/layout/hierarchy2"/>
    <dgm:cxn modelId="{8051410B-5724-4C48-88AF-E0127EB8144D}" type="presOf" srcId="{B3924207-E0BF-478E-ADDC-6170797108EC}" destId="{88338C50-3599-4E5B-8546-9170C17BEFF7}" srcOrd="0" destOrd="0" presId="urn:microsoft.com/office/officeart/2005/8/layout/hierarchy2"/>
    <dgm:cxn modelId="{5123780D-E8FE-4B72-8F35-E8C6A6180F04}" type="presOf" srcId="{0A53FCF2-9B26-4A7F-A53A-883F53E9BC69}" destId="{BBFFF763-9FC6-4C06-A4DE-42ACD95BD005}" srcOrd="0" destOrd="0" presId="urn:microsoft.com/office/officeart/2005/8/layout/hierarchy2"/>
    <dgm:cxn modelId="{2D87E410-A344-4A71-961F-88A46301A38F}" srcId="{EE355586-8FEB-432B-9ABF-6D155F9AC05C}" destId="{D1898CFA-57CB-4C88-89EF-CBAAD02FEB2E}" srcOrd="11" destOrd="0" parTransId="{BBC67A3E-D1D0-4D8F-82F6-7D8F434C0842}" sibTransId="{AF2A2E72-E0BD-4582-A7B4-8F455A36B474}"/>
    <dgm:cxn modelId="{1B47DD12-E27F-40CE-AA2F-BE3472C482F1}" type="presOf" srcId="{166DA6C5-B541-4161-960C-F8AC724B0602}" destId="{9E864EBE-E729-4E50-8533-FC51C3FD4360}" srcOrd="1" destOrd="0" presId="urn:microsoft.com/office/officeart/2005/8/layout/hierarchy2"/>
    <dgm:cxn modelId="{4A49FB12-AAC8-4945-BA23-6D2704D907E7}" type="presOf" srcId="{7F898762-DEF8-4899-9210-659EF749AB49}" destId="{A6B2269D-6BD8-4932-B3F5-EE526A757738}" srcOrd="0" destOrd="0" presId="urn:microsoft.com/office/officeart/2005/8/layout/hierarchy2"/>
    <dgm:cxn modelId="{EFCAC115-A5E1-4A53-8FD4-8005811E980D}" srcId="{EE355586-8FEB-432B-9ABF-6D155F9AC05C}" destId="{C52152A2-38EC-470C-BBD0-7B88F3F6289E}" srcOrd="6" destOrd="0" parTransId="{D4EE71BE-1940-4888-B0D9-CF06827B7A81}" sibTransId="{CAC0E488-BEEE-4B1C-BB65-621A56A0BF0D}"/>
    <dgm:cxn modelId="{CC26F215-20BE-4051-853C-6AB54C851E49}" type="presOf" srcId="{B9FC45F2-DC6E-4D43-AE2A-E9D4BBD7B943}" destId="{FE30E6A5-80F9-4EDC-AA51-59BA5756314D}" srcOrd="0" destOrd="0" presId="urn:microsoft.com/office/officeart/2005/8/layout/hierarchy2"/>
    <dgm:cxn modelId="{C31C5B1A-1ACD-44CE-9921-D40E35EA4541}" type="presOf" srcId="{D4EE71BE-1940-4888-B0D9-CF06827B7A81}" destId="{1C9796B4-A690-4BF6-856D-A2619F2AA157}" srcOrd="0" destOrd="0" presId="urn:microsoft.com/office/officeart/2005/8/layout/hierarchy2"/>
    <dgm:cxn modelId="{3F538E1A-9B0B-426D-8285-43CCD8369D59}" type="presOf" srcId="{83293B13-D044-44E6-BB47-CDD763DEB37F}" destId="{1770F3F0-14D7-46B9-B6AA-B0F69F983EAF}" srcOrd="0" destOrd="0" presId="urn:microsoft.com/office/officeart/2005/8/layout/hierarchy2"/>
    <dgm:cxn modelId="{2B41931A-9623-49BC-BA09-C9148B5E8AF0}" srcId="{EE355586-8FEB-432B-9ABF-6D155F9AC05C}" destId="{33DB55A0-55F7-41CD-87C1-3FC73FF1D70D}" srcOrd="12" destOrd="0" parTransId="{9EF9320C-168A-4E49-9A06-B43A34FB54B1}" sibTransId="{68198C13-FA3F-4920-B0B6-F727AD66D901}"/>
    <dgm:cxn modelId="{49C1091B-BC07-4030-B3E0-17672AE08526}" srcId="{EE355586-8FEB-432B-9ABF-6D155F9AC05C}" destId="{0A53FCF2-9B26-4A7F-A53A-883F53E9BC69}" srcOrd="5" destOrd="0" parTransId="{319CC8B4-76DC-4F77-9BA9-C883053B0425}" sibTransId="{1EED1BE2-75FB-4135-AE84-918DA35C58AD}"/>
    <dgm:cxn modelId="{D3D2791D-2EA9-4E83-BF94-31CFACF29E98}" type="presOf" srcId="{204B7D59-43CF-45ED-9C7A-81ABC4689281}" destId="{2A641462-E734-40D9-BC81-0F21C8F83238}" srcOrd="1" destOrd="0" presId="urn:microsoft.com/office/officeart/2005/8/layout/hierarchy2"/>
    <dgm:cxn modelId="{6D01081F-49A2-46CE-AD9C-0316F01E2505}" type="presOf" srcId="{B48BEF68-6451-4612-BBEF-449F3EE73CA9}" destId="{52D72352-39AD-4227-B0A9-378637E7F989}" srcOrd="0" destOrd="0" presId="urn:microsoft.com/office/officeart/2005/8/layout/hierarchy2"/>
    <dgm:cxn modelId="{D923271F-F096-455B-9A4D-738F140B9929}" type="presOf" srcId="{9EF9320C-168A-4E49-9A06-B43A34FB54B1}" destId="{BB69A22D-2D09-4DC4-856C-7234F81DA5EA}" srcOrd="1" destOrd="0" presId="urn:microsoft.com/office/officeart/2005/8/layout/hierarchy2"/>
    <dgm:cxn modelId="{F0B2D120-B269-4BA8-82DE-A4755852787A}" type="presOf" srcId="{C52152A2-38EC-470C-BBD0-7B88F3F6289E}" destId="{BE40D9C3-3127-47EB-955D-FE1DDF6120CD}" srcOrd="0" destOrd="0" presId="urn:microsoft.com/office/officeart/2005/8/layout/hierarchy2"/>
    <dgm:cxn modelId="{BE430E22-37B9-418A-89FF-79DA665C274E}" type="presOf" srcId="{43C68799-A981-42E6-9398-DC98FE455421}" destId="{9459847B-2C1E-46B0-A474-2C05BF6CAC14}" srcOrd="0" destOrd="0" presId="urn:microsoft.com/office/officeart/2005/8/layout/hierarchy2"/>
    <dgm:cxn modelId="{25585922-307F-4D31-9445-9D1C99D554CB}" type="presOf" srcId="{DEE0B041-7ED5-44EA-93DE-E87D1EC92BCF}" destId="{89810319-B3E3-4B59-8B5C-A9AC9E34CF30}" srcOrd="1" destOrd="0" presId="urn:microsoft.com/office/officeart/2005/8/layout/hierarchy2"/>
    <dgm:cxn modelId="{42430B2D-EE6B-4D27-85E6-3DF3899C0E36}" type="presOf" srcId="{DEE0B041-7ED5-44EA-93DE-E87D1EC92BCF}" destId="{0859F15E-D6DC-4A31-83B2-27EB87FD1A96}" srcOrd="0" destOrd="0" presId="urn:microsoft.com/office/officeart/2005/8/layout/hierarchy2"/>
    <dgm:cxn modelId="{FDD4E033-69A3-4980-B9B2-A00F5D8673C1}" type="presOf" srcId="{204B7D59-43CF-45ED-9C7A-81ABC4689281}" destId="{767E7403-F89D-4E4C-9915-2C7E2F61CE07}" srcOrd="0" destOrd="0" presId="urn:microsoft.com/office/officeart/2005/8/layout/hierarchy2"/>
    <dgm:cxn modelId="{926CFF39-02FE-4205-9FA2-FE252F738C05}" type="presOf" srcId="{BBC67A3E-D1D0-4D8F-82F6-7D8F434C0842}" destId="{0D1B686B-B318-4494-9280-7405E236B807}" srcOrd="0" destOrd="0" presId="urn:microsoft.com/office/officeart/2005/8/layout/hierarchy2"/>
    <dgm:cxn modelId="{06B1C53D-7C4A-43C7-9D12-ED9C810B69FB}" srcId="{EE355586-8FEB-432B-9ABF-6D155F9AC05C}" destId="{DFA0459E-84B1-4841-AB40-8C2D7CF0442C}" srcOrd="13" destOrd="0" parTransId="{76EEEA08-529A-41CC-89C8-534586D22155}" sibTransId="{1851D56F-5807-4A75-8472-693673720C25}"/>
    <dgm:cxn modelId="{537E763E-2E7A-4B6D-A5BF-DF0C55FE3770}" srcId="{EE355586-8FEB-432B-9ABF-6D155F9AC05C}" destId="{83293B13-D044-44E6-BB47-CDD763DEB37F}" srcOrd="14" destOrd="0" parTransId="{B9FC45F2-DC6E-4D43-AE2A-E9D4BBD7B943}" sibTransId="{03A8C5C8-86D7-4796-809A-9536A4FE66C0}"/>
    <dgm:cxn modelId="{363E2940-8F0F-429D-AFFB-E89D76B124E0}" srcId="{EE355586-8FEB-432B-9ABF-6D155F9AC05C}" destId="{43C68799-A981-42E6-9398-DC98FE455421}" srcOrd="2" destOrd="0" parTransId="{80A2C0F4-009C-43EA-AFEB-81EB21CC995E}" sibTransId="{F9E9CABB-B22B-4845-8BD8-89AE9007A657}"/>
    <dgm:cxn modelId="{521A325B-FD93-43C8-8B80-741F4FB5BC6C}" type="presOf" srcId="{B9FC45F2-DC6E-4D43-AE2A-E9D4BBD7B943}" destId="{ED48DC27-006A-43F8-A514-2FF6480F8A5F}" srcOrd="1" destOrd="0" presId="urn:microsoft.com/office/officeart/2005/8/layout/hierarchy2"/>
    <dgm:cxn modelId="{7ADE3D5B-24A9-498C-BC32-6E38BBE80CE7}" type="presOf" srcId="{DC76D804-D71B-4972-AA44-0B1A6E6C45CC}" destId="{AC78BDCC-60C2-419C-B6FE-7F91CDE98A7E}" srcOrd="1" destOrd="0" presId="urn:microsoft.com/office/officeart/2005/8/layout/hierarchy2"/>
    <dgm:cxn modelId="{05FA1F5C-D477-486D-8D72-8FFB7EBF1A33}" type="presOf" srcId="{BF53E939-72EC-45AB-A436-AC2DC023D142}" destId="{6C26F83A-AF88-4FCB-B4E0-8E237A228105}" srcOrd="1" destOrd="0" presId="urn:microsoft.com/office/officeart/2005/8/layout/hierarchy2"/>
    <dgm:cxn modelId="{CF48F944-BEFE-437E-893B-65E8D0272C65}" type="presOf" srcId="{E9BE7BC6-1710-4CCE-87D9-2463DA75195D}" destId="{2FD0065E-DDDD-4638-BC70-6F7150D6F191}" srcOrd="0" destOrd="0" presId="urn:microsoft.com/office/officeart/2005/8/layout/hierarchy2"/>
    <dgm:cxn modelId="{B85DCA49-7F6A-4F66-BF40-3225D358BB1B}" type="presOf" srcId="{86038D08-018A-4CEC-AB9B-20432A0B7134}" destId="{D1550856-8045-41DC-BA9F-BBD9AB672DF3}" srcOrd="1" destOrd="0" presId="urn:microsoft.com/office/officeart/2005/8/layout/hierarchy2"/>
    <dgm:cxn modelId="{F20D464D-719C-4435-A727-9E370E82041D}" type="presOf" srcId="{76EEEA08-529A-41CC-89C8-534586D22155}" destId="{A9986455-F387-4E5F-B608-D529BB858EE3}" srcOrd="1" destOrd="0" presId="urn:microsoft.com/office/officeart/2005/8/layout/hierarchy2"/>
    <dgm:cxn modelId="{F1A3656E-EFA5-4C52-A162-EDB90FB1B366}" type="presOf" srcId="{DC76D804-D71B-4972-AA44-0B1A6E6C45CC}" destId="{B7BA424E-DF3B-4E5D-81E1-CC91D66ECD66}" srcOrd="0" destOrd="0" presId="urn:microsoft.com/office/officeart/2005/8/layout/hierarchy2"/>
    <dgm:cxn modelId="{291BE94E-F83D-4DFD-AB42-24C8D16AF13E}" srcId="{EE355586-8FEB-432B-9ABF-6D155F9AC05C}" destId="{50F360A7-28C1-48B5-AF49-539B355BB3E5}" srcOrd="1" destOrd="0" parTransId="{AC965CCE-E5D8-47B0-9B6C-1E130993B341}" sibTransId="{7E21365B-6D12-4C0F-8B98-EEA284135A9D}"/>
    <dgm:cxn modelId="{D2F38177-AC4E-4B6C-A8A9-61B3C1825C85}" srcId="{EE355586-8FEB-432B-9ABF-6D155F9AC05C}" destId="{378942E5-7AB9-45E8-9A39-FB23FB350D1B}" srcOrd="7" destOrd="0" parTransId="{166DA6C5-B541-4161-960C-F8AC724B0602}" sibTransId="{A75A81F6-AC5D-498B-87EF-C79EFAACD1D4}"/>
    <dgm:cxn modelId="{AC2CF878-CE43-4D7A-BFC5-12644B43C3D5}" type="presOf" srcId="{3A8BBD98-5B1B-42FA-97E4-ECAD1CD58310}" destId="{148A4EB7-35E5-40E7-906E-3637F902322E}" srcOrd="0" destOrd="0" presId="urn:microsoft.com/office/officeart/2005/8/layout/hierarchy2"/>
    <dgm:cxn modelId="{336BAB7D-9E3C-404D-8BF3-94002A2A4FCE}" type="presOf" srcId="{319CC8B4-76DC-4F77-9BA9-C883053B0425}" destId="{454BD6A2-99BC-4438-A588-2A48F651BED3}" srcOrd="0" destOrd="0" presId="urn:microsoft.com/office/officeart/2005/8/layout/hierarchy2"/>
    <dgm:cxn modelId="{B5C8827F-9E2C-482F-999F-DE617EEE0484}" srcId="{EE355586-8FEB-432B-9ABF-6D155F9AC05C}" destId="{73A1BC05-811D-45FF-B605-531242A7C895}" srcOrd="8" destOrd="0" parTransId="{D857C4A0-1862-450E-AD58-D4A51AC3F407}" sibTransId="{E3BA7D94-1E47-4201-9F58-A40B4BA92EF9}"/>
    <dgm:cxn modelId="{6D04DC7F-582E-43EF-858F-1A4DAB3C1CA4}" type="presOf" srcId="{D857C4A0-1862-450E-AD58-D4A51AC3F407}" destId="{E3B8CC3A-D814-46B3-A3D6-CE5493651AB2}" srcOrd="0" destOrd="0" presId="urn:microsoft.com/office/officeart/2005/8/layout/hierarchy2"/>
    <dgm:cxn modelId="{C3544287-63AE-426F-8D92-9D7D793BB8BC}" srcId="{E9BE7BC6-1710-4CCE-87D9-2463DA75195D}" destId="{B2987C6D-49C9-4965-9936-593C3FBB5F75}" srcOrd="0" destOrd="0" parTransId="{351FE528-342C-4A71-85DB-A5B4F20E0E74}" sibTransId="{AA9A6628-A985-4607-91A6-D4EB575613ED}"/>
    <dgm:cxn modelId="{398A7F87-8331-4B90-9CC7-DCD2D1134FA2}" srcId="{EE355586-8FEB-432B-9ABF-6D155F9AC05C}" destId="{F84AF443-F592-49F3-976F-2214EC7AC211}" srcOrd="9" destOrd="0" parTransId="{DEE0B041-7ED5-44EA-93DE-E87D1EC92BCF}" sibTransId="{2AF1C8D8-807E-4C67-94D9-0837533FC631}"/>
    <dgm:cxn modelId="{D39F598A-2340-40FA-BF42-6A1F6F676664}" srcId="{EE355586-8FEB-432B-9ABF-6D155F9AC05C}" destId="{B3924207-E0BF-478E-ADDC-6170797108EC}" srcOrd="3" destOrd="0" parTransId="{204B7D59-43CF-45ED-9C7A-81ABC4689281}" sibTransId="{6EB752D4-F7A5-4EC3-88A0-7ADB9F7F2D62}"/>
    <dgm:cxn modelId="{2D2AA58B-AE00-45A2-B89B-5F8CAAC18BEF}" type="presOf" srcId="{378942E5-7AB9-45E8-9A39-FB23FB350D1B}" destId="{2BAC9332-7624-477E-BDFC-1B36FF2AD59D}" srcOrd="0" destOrd="0" presId="urn:microsoft.com/office/officeart/2005/8/layout/hierarchy2"/>
    <dgm:cxn modelId="{DDB55391-3A06-4F0B-9C75-02DBA368A4C9}" type="presOf" srcId="{9EF9320C-168A-4E49-9A06-B43A34FB54B1}" destId="{45E1E79A-A2B7-4EAF-87E8-76A915FCA16B}" srcOrd="0" destOrd="0" presId="urn:microsoft.com/office/officeart/2005/8/layout/hierarchy2"/>
    <dgm:cxn modelId="{004AC694-C549-444C-9EBF-162FAE36A32F}" type="presOf" srcId="{33DB55A0-55F7-41CD-87C1-3FC73FF1D70D}" destId="{FBEC4047-BEE9-434F-8121-B0B911C619F9}" srcOrd="0" destOrd="0" presId="urn:microsoft.com/office/officeart/2005/8/layout/hierarchy2"/>
    <dgm:cxn modelId="{6D83E497-1F26-4820-A612-43A7CFF84D53}" srcId="{3A8BBD98-5B1B-42FA-97E4-ECAD1CD58310}" destId="{EE355586-8FEB-432B-9ABF-6D155F9AC05C}" srcOrd="0" destOrd="0" parTransId="{B48BEF68-6451-4612-BBEF-449F3EE73CA9}" sibTransId="{055BAFCE-392B-40FF-B92E-4AE57DB39689}"/>
    <dgm:cxn modelId="{BB633999-BCB8-4AC9-AB4B-1DC0C4455841}" srcId="{EE355586-8FEB-432B-9ABF-6D155F9AC05C}" destId="{7F898762-DEF8-4899-9210-659EF749AB49}" srcOrd="10" destOrd="0" parTransId="{DC76D804-D71B-4972-AA44-0B1A6E6C45CC}" sibTransId="{1FA79713-B222-47CB-AB38-735D7274E36D}"/>
    <dgm:cxn modelId="{B1F5799E-A22E-4DC6-BB58-7F94690D618C}" type="presOf" srcId="{AC965CCE-E5D8-47B0-9B6C-1E130993B341}" destId="{4591F7B7-D29F-467F-89C9-040C47283AC9}" srcOrd="1" destOrd="0" presId="urn:microsoft.com/office/officeart/2005/8/layout/hierarchy2"/>
    <dgm:cxn modelId="{0E8A8CA2-0F7A-4133-8CD3-9489E1B5FE22}" type="presOf" srcId="{BBC67A3E-D1D0-4D8F-82F6-7D8F434C0842}" destId="{65FE892A-1401-48FF-8B47-BC6EABCDFA5F}" srcOrd="1" destOrd="0" presId="urn:microsoft.com/office/officeart/2005/8/layout/hierarchy2"/>
    <dgm:cxn modelId="{A9D18FA2-1DF6-4CB0-A7DD-FAA706B6E9ED}" type="presOf" srcId="{D4EE71BE-1940-4888-B0D9-CF06827B7A81}" destId="{B5B415B7-E922-40D9-95AE-ECEA7C18F521}" srcOrd="1" destOrd="0" presId="urn:microsoft.com/office/officeart/2005/8/layout/hierarchy2"/>
    <dgm:cxn modelId="{0A495CA9-E93F-4796-B2CD-FD37036E1BCC}" srcId="{B2987C6D-49C9-4965-9936-593C3FBB5F75}" destId="{3A8BBD98-5B1B-42FA-97E4-ECAD1CD58310}" srcOrd="0" destOrd="0" parTransId="{5B3F6265-3E1D-47A6-AA00-790A35D4DFBE}" sibTransId="{7DA4EA70-2CF2-4B23-9DC0-85085526DA6E}"/>
    <dgm:cxn modelId="{4E7233B1-8F2B-4458-A61F-D01A7653CC90}" type="presOf" srcId="{F84AF443-F592-49F3-976F-2214EC7AC211}" destId="{9F9F58F1-5FFA-4662-A1D4-90ED34ED0A0A}" srcOrd="0" destOrd="0" presId="urn:microsoft.com/office/officeart/2005/8/layout/hierarchy2"/>
    <dgm:cxn modelId="{BC1663B8-1E53-403E-9BA6-10C7740255F2}" type="presOf" srcId="{166DA6C5-B541-4161-960C-F8AC724B0602}" destId="{3B1BB176-01F6-43FA-8A3E-EE6FAD72BB3A}" srcOrd="0" destOrd="0" presId="urn:microsoft.com/office/officeart/2005/8/layout/hierarchy2"/>
    <dgm:cxn modelId="{C9C433BF-A1DA-4F03-8BA4-A5780C63ECBC}" type="presOf" srcId="{73A1BC05-811D-45FF-B605-531242A7C895}" destId="{7BC5F9E1-9B84-4085-8940-8F2693AD8B65}" srcOrd="0" destOrd="0" presId="urn:microsoft.com/office/officeart/2005/8/layout/hierarchy2"/>
    <dgm:cxn modelId="{A332DBC3-5D8C-464F-A779-35136470638C}" type="presOf" srcId="{86038D08-018A-4CEC-AB9B-20432A0B7134}" destId="{F013B3B7-AF83-48AD-AFA5-C7405267543E}" srcOrd="0" destOrd="0" presId="urn:microsoft.com/office/officeart/2005/8/layout/hierarchy2"/>
    <dgm:cxn modelId="{E17467C5-1FB6-4847-892A-46C75B815799}" type="presOf" srcId="{6B7BD193-E9AE-47AD-826F-D16765192128}" destId="{D5A427FB-097B-4922-9029-12E83F9A3594}" srcOrd="0" destOrd="0" presId="urn:microsoft.com/office/officeart/2005/8/layout/hierarchy2"/>
    <dgm:cxn modelId="{62EFDDC5-B584-4C14-86AA-3C151FA1DCE2}" type="presOf" srcId="{B2987C6D-49C9-4965-9936-593C3FBB5F75}" destId="{17B0F4CB-FA44-41EB-8B66-9380296C9E6F}" srcOrd="0" destOrd="0" presId="urn:microsoft.com/office/officeart/2005/8/layout/hierarchy2"/>
    <dgm:cxn modelId="{B99A28C6-46B3-4F22-890C-4B1916A91E61}" type="presOf" srcId="{EE355586-8FEB-432B-9ABF-6D155F9AC05C}" destId="{EBB620FE-AC99-42C1-B2CC-CE8F237A044F}" srcOrd="0" destOrd="0" presId="urn:microsoft.com/office/officeart/2005/8/layout/hierarchy2"/>
    <dgm:cxn modelId="{6AD610C7-A892-4F23-996D-DC58F3BF65F1}" srcId="{EE355586-8FEB-432B-9ABF-6D155F9AC05C}" destId="{6B7BD193-E9AE-47AD-826F-D16765192128}" srcOrd="0" destOrd="0" parTransId="{BF53E939-72EC-45AB-A436-AC2DC023D142}" sibTransId="{B49006B9-7D29-4357-9FEA-227BCE212444}"/>
    <dgm:cxn modelId="{4BE367C9-7B40-4BA2-9568-00D4FC3A5559}" type="presOf" srcId="{319CC8B4-76DC-4F77-9BA9-C883053B0425}" destId="{949C2877-1DA4-464C-B55C-B4CABFD56A68}" srcOrd="1" destOrd="0" presId="urn:microsoft.com/office/officeart/2005/8/layout/hierarchy2"/>
    <dgm:cxn modelId="{F49709CF-BE2C-4141-8BEC-D90734FFBE03}" type="presOf" srcId="{80A2C0F4-009C-43EA-AFEB-81EB21CC995E}" destId="{5B4C5222-9984-4AC5-8266-BDAE1DCE82E6}" srcOrd="0" destOrd="0" presId="urn:microsoft.com/office/officeart/2005/8/layout/hierarchy2"/>
    <dgm:cxn modelId="{10D8A7D3-FBFB-4428-9B0F-000E0222D8BC}" type="presOf" srcId="{50F360A7-28C1-48B5-AF49-539B355BB3E5}" destId="{017EBE76-AC63-4B01-8A94-D9AE9391CDFA}" srcOrd="0" destOrd="0" presId="urn:microsoft.com/office/officeart/2005/8/layout/hierarchy2"/>
    <dgm:cxn modelId="{38A23ED5-CBEB-4A8F-BFD1-EC5B8A6F1664}" type="presOf" srcId="{AC965CCE-E5D8-47B0-9B6C-1E130993B341}" destId="{30C8CDBD-53B1-490D-A6EF-B3D09A60B939}" srcOrd="0" destOrd="0" presId="urn:microsoft.com/office/officeart/2005/8/layout/hierarchy2"/>
    <dgm:cxn modelId="{C4FC57D9-545A-4CE9-B49E-AAAA0054B920}" srcId="{EE355586-8FEB-432B-9ABF-6D155F9AC05C}" destId="{9605F022-8437-4AF8-A9C5-1E439639AE34}" srcOrd="4" destOrd="0" parTransId="{86038D08-018A-4CEC-AB9B-20432A0B7134}" sibTransId="{356E8EEA-8737-4F9A-886E-60B602DC740B}"/>
    <dgm:cxn modelId="{12F91BE7-7234-4CEB-BF31-F5BCD5F054EB}" type="presOf" srcId="{DFA0459E-84B1-4841-AB40-8C2D7CF0442C}" destId="{22592632-7F38-4C97-BED4-8D64D2A9C3B9}" srcOrd="0" destOrd="0" presId="urn:microsoft.com/office/officeart/2005/8/layout/hierarchy2"/>
    <dgm:cxn modelId="{CBE517E9-FDB2-43EE-B281-8A044B420DBD}" type="presOf" srcId="{76EEEA08-529A-41CC-89C8-534586D22155}" destId="{6CC789E7-C443-4BB4-895E-DCCEB51B9096}" srcOrd="0" destOrd="0" presId="urn:microsoft.com/office/officeart/2005/8/layout/hierarchy2"/>
    <dgm:cxn modelId="{51BB7CEC-DFAB-437D-98D6-50BFE12CF5D9}" type="presOf" srcId="{5B3F6265-3E1D-47A6-AA00-790A35D4DFBE}" destId="{18DB7623-7929-4E83-AF71-D9A2DE7A9B5F}" srcOrd="1" destOrd="0" presId="urn:microsoft.com/office/officeart/2005/8/layout/hierarchy2"/>
    <dgm:cxn modelId="{1AB863F7-094C-4A9E-9358-40B8C2FEE498}" type="presOf" srcId="{9605F022-8437-4AF8-A9C5-1E439639AE34}" destId="{8AB4E62D-7985-481D-8170-7027B1F0CD6F}" srcOrd="0" destOrd="0" presId="urn:microsoft.com/office/officeart/2005/8/layout/hierarchy2"/>
    <dgm:cxn modelId="{29602FFB-FE8F-4499-8F01-2F0EAD5ABB67}" type="presOf" srcId="{B48BEF68-6451-4612-BBEF-449F3EE73CA9}" destId="{3AD3F13A-CB6C-4CD4-851C-A35F0A078404}" srcOrd="1" destOrd="0" presId="urn:microsoft.com/office/officeart/2005/8/layout/hierarchy2"/>
    <dgm:cxn modelId="{BDB0FDFC-D94B-472C-95AC-50F316D6389D}" type="presOf" srcId="{80A2C0F4-009C-43EA-AFEB-81EB21CC995E}" destId="{28CAC2B6-A96C-43F4-B045-79A64D8BE9B9}" srcOrd="1" destOrd="0" presId="urn:microsoft.com/office/officeart/2005/8/layout/hierarchy2"/>
    <dgm:cxn modelId="{E19869F3-23B8-4194-BF37-449507E784D1}" type="presParOf" srcId="{2FD0065E-DDDD-4638-BC70-6F7150D6F191}" destId="{3251A713-43C1-4A70-BD2B-79AD83EF6F11}" srcOrd="0" destOrd="0" presId="urn:microsoft.com/office/officeart/2005/8/layout/hierarchy2"/>
    <dgm:cxn modelId="{C6D6877F-C117-42D7-80E1-6EAD95B8029C}" type="presParOf" srcId="{3251A713-43C1-4A70-BD2B-79AD83EF6F11}" destId="{17B0F4CB-FA44-41EB-8B66-9380296C9E6F}" srcOrd="0" destOrd="0" presId="urn:microsoft.com/office/officeart/2005/8/layout/hierarchy2"/>
    <dgm:cxn modelId="{818B5364-E7C4-4844-A9B1-623960FF14A0}" type="presParOf" srcId="{3251A713-43C1-4A70-BD2B-79AD83EF6F11}" destId="{F03634CA-FA66-4664-973E-92FEFF3D4978}" srcOrd="1" destOrd="0" presId="urn:microsoft.com/office/officeart/2005/8/layout/hierarchy2"/>
    <dgm:cxn modelId="{06A5D31F-010C-4900-958F-3143E9E89197}" type="presParOf" srcId="{F03634CA-FA66-4664-973E-92FEFF3D4978}" destId="{28FA624E-C0AE-4377-B686-A253FD3832F8}" srcOrd="0" destOrd="0" presId="urn:microsoft.com/office/officeart/2005/8/layout/hierarchy2"/>
    <dgm:cxn modelId="{08ADA7C1-0DE3-470B-A0D4-3982273D66B6}" type="presParOf" srcId="{28FA624E-C0AE-4377-B686-A253FD3832F8}" destId="{18DB7623-7929-4E83-AF71-D9A2DE7A9B5F}" srcOrd="0" destOrd="0" presId="urn:microsoft.com/office/officeart/2005/8/layout/hierarchy2"/>
    <dgm:cxn modelId="{FC5339E8-7E47-4A3F-B115-00C73D26AAF9}" type="presParOf" srcId="{F03634CA-FA66-4664-973E-92FEFF3D4978}" destId="{EACD07DF-AB4E-4243-9562-FF5D9C9A0A44}" srcOrd="1" destOrd="0" presId="urn:microsoft.com/office/officeart/2005/8/layout/hierarchy2"/>
    <dgm:cxn modelId="{081DD0D0-78FC-4C6C-88DA-F1639053189E}" type="presParOf" srcId="{EACD07DF-AB4E-4243-9562-FF5D9C9A0A44}" destId="{148A4EB7-35E5-40E7-906E-3637F902322E}" srcOrd="0" destOrd="0" presId="urn:microsoft.com/office/officeart/2005/8/layout/hierarchy2"/>
    <dgm:cxn modelId="{52CE42BE-43FF-4790-8E32-4AF731600C9D}" type="presParOf" srcId="{EACD07DF-AB4E-4243-9562-FF5D9C9A0A44}" destId="{B103860B-B761-4B47-9FDD-4F1455BE3745}" srcOrd="1" destOrd="0" presId="urn:microsoft.com/office/officeart/2005/8/layout/hierarchy2"/>
    <dgm:cxn modelId="{B9233465-5ABA-4EFD-9EAC-267882E07D25}" type="presParOf" srcId="{B103860B-B761-4B47-9FDD-4F1455BE3745}" destId="{52D72352-39AD-4227-B0A9-378637E7F989}" srcOrd="0" destOrd="0" presId="urn:microsoft.com/office/officeart/2005/8/layout/hierarchy2"/>
    <dgm:cxn modelId="{DEAE320B-76EF-44BD-8FE3-ED9EE604A8C3}" type="presParOf" srcId="{52D72352-39AD-4227-B0A9-378637E7F989}" destId="{3AD3F13A-CB6C-4CD4-851C-A35F0A078404}" srcOrd="0" destOrd="0" presId="urn:microsoft.com/office/officeart/2005/8/layout/hierarchy2"/>
    <dgm:cxn modelId="{BA115521-64B6-4F95-9F25-099DB9F2C489}" type="presParOf" srcId="{B103860B-B761-4B47-9FDD-4F1455BE3745}" destId="{4A7942BE-581E-42BA-BDE4-5F0CCF4D1CF5}" srcOrd="1" destOrd="0" presId="urn:microsoft.com/office/officeart/2005/8/layout/hierarchy2"/>
    <dgm:cxn modelId="{99071118-57EF-42CC-BF7B-B5E60E30DC37}" type="presParOf" srcId="{4A7942BE-581E-42BA-BDE4-5F0CCF4D1CF5}" destId="{EBB620FE-AC99-42C1-B2CC-CE8F237A044F}" srcOrd="0" destOrd="0" presId="urn:microsoft.com/office/officeart/2005/8/layout/hierarchy2"/>
    <dgm:cxn modelId="{6FB341B2-BB3A-4095-9500-271AA9DF5988}" type="presParOf" srcId="{4A7942BE-581E-42BA-BDE4-5F0CCF4D1CF5}" destId="{AF77B529-B97C-4CB0-95BE-0F489E485B04}" srcOrd="1" destOrd="0" presId="urn:microsoft.com/office/officeart/2005/8/layout/hierarchy2"/>
    <dgm:cxn modelId="{9FCF0CED-429F-481A-A5B4-D232EA16D2F2}" type="presParOf" srcId="{AF77B529-B97C-4CB0-95BE-0F489E485B04}" destId="{FD92F80E-A78B-4006-921D-B0DE4ADFDC41}" srcOrd="0" destOrd="0" presId="urn:microsoft.com/office/officeart/2005/8/layout/hierarchy2"/>
    <dgm:cxn modelId="{21EFF982-F442-4E68-97FF-0B13583FC599}" type="presParOf" srcId="{FD92F80E-A78B-4006-921D-B0DE4ADFDC41}" destId="{6C26F83A-AF88-4FCB-B4E0-8E237A228105}" srcOrd="0" destOrd="0" presId="urn:microsoft.com/office/officeart/2005/8/layout/hierarchy2"/>
    <dgm:cxn modelId="{7DEFECA8-DB8F-4A0C-BDF7-468E3D780ACD}" type="presParOf" srcId="{AF77B529-B97C-4CB0-95BE-0F489E485B04}" destId="{6312C37A-41E9-48E7-9D0C-B60329675E69}" srcOrd="1" destOrd="0" presId="urn:microsoft.com/office/officeart/2005/8/layout/hierarchy2"/>
    <dgm:cxn modelId="{CF597C37-77D6-4817-9EEA-8FB95025F29D}" type="presParOf" srcId="{6312C37A-41E9-48E7-9D0C-B60329675E69}" destId="{D5A427FB-097B-4922-9029-12E83F9A3594}" srcOrd="0" destOrd="0" presId="urn:microsoft.com/office/officeart/2005/8/layout/hierarchy2"/>
    <dgm:cxn modelId="{9EF334D1-673C-4934-9C97-DD5FEED87F15}" type="presParOf" srcId="{6312C37A-41E9-48E7-9D0C-B60329675E69}" destId="{6005954F-8A18-48ED-8F10-3B797E835E49}" srcOrd="1" destOrd="0" presId="urn:microsoft.com/office/officeart/2005/8/layout/hierarchy2"/>
    <dgm:cxn modelId="{DBFBD165-93BF-4A8A-B194-0E8DA7906657}" type="presParOf" srcId="{AF77B529-B97C-4CB0-95BE-0F489E485B04}" destId="{30C8CDBD-53B1-490D-A6EF-B3D09A60B939}" srcOrd="2" destOrd="0" presId="urn:microsoft.com/office/officeart/2005/8/layout/hierarchy2"/>
    <dgm:cxn modelId="{3E706569-5C87-47A3-950B-8C2B51BDDF7D}" type="presParOf" srcId="{30C8CDBD-53B1-490D-A6EF-B3D09A60B939}" destId="{4591F7B7-D29F-467F-89C9-040C47283AC9}" srcOrd="0" destOrd="0" presId="urn:microsoft.com/office/officeart/2005/8/layout/hierarchy2"/>
    <dgm:cxn modelId="{659895EE-4D46-4F9A-B193-D7E7CFB1F720}" type="presParOf" srcId="{AF77B529-B97C-4CB0-95BE-0F489E485B04}" destId="{32E3C450-CA1A-448F-8369-1884A7072C80}" srcOrd="3" destOrd="0" presId="urn:microsoft.com/office/officeart/2005/8/layout/hierarchy2"/>
    <dgm:cxn modelId="{576F8AEF-FBA7-4774-8C65-D55444D13B90}" type="presParOf" srcId="{32E3C450-CA1A-448F-8369-1884A7072C80}" destId="{017EBE76-AC63-4B01-8A94-D9AE9391CDFA}" srcOrd="0" destOrd="0" presId="urn:microsoft.com/office/officeart/2005/8/layout/hierarchy2"/>
    <dgm:cxn modelId="{928A7BF5-2631-4A9D-BA5F-6A5C593F8132}" type="presParOf" srcId="{32E3C450-CA1A-448F-8369-1884A7072C80}" destId="{37297356-AA9C-4197-87AB-1A5A4FA5D2B5}" srcOrd="1" destOrd="0" presId="urn:microsoft.com/office/officeart/2005/8/layout/hierarchy2"/>
    <dgm:cxn modelId="{6EE2B176-D4E4-4C46-8B09-5041F7DF7E58}" type="presParOf" srcId="{AF77B529-B97C-4CB0-95BE-0F489E485B04}" destId="{5B4C5222-9984-4AC5-8266-BDAE1DCE82E6}" srcOrd="4" destOrd="0" presId="urn:microsoft.com/office/officeart/2005/8/layout/hierarchy2"/>
    <dgm:cxn modelId="{76F235A2-3E14-4ADB-A42B-378D38F175C1}" type="presParOf" srcId="{5B4C5222-9984-4AC5-8266-BDAE1DCE82E6}" destId="{28CAC2B6-A96C-43F4-B045-79A64D8BE9B9}" srcOrd="0" destOrd="0" presId="urn:microsoft.com/office/officeart/2005/8/layout/hierarchy2"/>
    <dgm:cxn modelId="{0A1CDB74-48A4-47DD-B8D7-E228F3E9163C}" type="presParOf" srcId="{AF77B529-B97C-4CB0-95BE-0F489E485B04}" destId="{E878D375-8396-483C-8C40-AE0D508F8BE1}" srcOrd="5" destOrd="0" presId="urn:microsoft.com/office/officeart/2005/8/layout/hierarchy2"/>
    <dgm:cxn modelId="{0EFE02D8-722B-418B-8321-594ECDC32F81}" type="presParOf" srcId="{E878D375-8396-483C-8C40-AE0D508F8BE1}" destId="{9459847B-2C1E-46B0-A474-2C05BF6CAC14}" srcOrd="0" destOrd="0" presId="urn:microsoft.com/office/officeart/2005/8/layout/hierarchy2"/>
    <dgm:cxn modelId="{C2A062EB-32CB-4A72-BAE1-369F6FE803B9}" type="presParOf" srcId="{E878D375-8396-483C-8C40-AE0D508F8BE1}" destId="{3B6981A7-480B-483F-AE89-4B5D8DA02F92}" srcOrd="1" destOrd="0" presId="urn:microsoft.com/office/officeart/2005/8/layout/hierarchy2"/>
    <dgm:cxn modelId="{2C3D92AF-CD6B-471F-BB51-925535F5B3B9}" type="presParOf" srcId="{AF77B529-B97C-4CB0-95BE-0F489E485B04}" destId="{767E7403-F89D-4E4C-9915-2C7E2F61CE07}" srcOrd="6" destOrd="0" presId="urn:microsoft.com/office/officeart/2005/8/layout/hierarchy2"/>
    <dgm:cxn modelId="{B0D56C9A-51B0-4888-A7AB-F694C83C974B}" type="presParOf" srcId="{767E7403-F89D-4E4C-9915-2C7E2F61CE07}" destId="{2A641462-E734-40D9-BC81-0F21C8F83238}" srcOrd="0" destOrd="0" presId="urn:microsoft.com/office/officeart/2005/8/layout/hierarchy2"/>
    <dgm:cxn modelId="{733352E0-26E7-44DB-A22F-B088F328B141}" type="presParOf" srcId="{AF77B529-B97C-4CB0-95BE-0F489E485B04}" destId="{5716634C-0699-4088-A8A2-F571FF53357A}" srcOrd="7" destOrd="0" presId="urn:microsoft.com/office/officeart/2005/8/layout/hierarchy2"/>
    <dgm:cxn modelId="{92CC8092-7381-4D2A-9E9C-FA2F8445AE5D}" type="presParOf" srcId="{5716634C-0699-4088-A8A2-F571FF53357A}" destId="{88338C50-3599-4E5B-8546-9170C17BEFF7}" srcOrd="0" destOrd="0" presId="urn:microsoft.com/office/officeart/2005/8/layout/hierarchy2"/>
    <dgm:cxn modelId="{93D068BA-26F0-4814-9DDE-87546A98881E}" type="presParOf" srcId="{5716634C-0699-4088-A8A2-F571FF53357A}" destId="{B9F9646A-18D4-4BDE-B06F-DB97637EAFD9}" srcOrd="1" destOrd="0" presId="urn:microsoft.com/office/officeart/2005/8/layout/hierarchy2"/>
    <dgm:cxn modelId="{7EFE32A0-1E76-4189-8CBA-20542E4D59E4}" type="presParOf" srcId="{AF77B529-B97C-4CB0-95BE-0F489E485B04}" destId="{F013B3B7-AF83-48AD-AFA5-C7405267543E}" srcOrd="8" destOrd="0" presId="urn:microsoft.com/office/officeart/2005/8/layout/hierarchy2"/>
    <dgm:cxn modelId="{6676DD26-B0A1-4B12-8B27-1F1284910C04}" type="presParOf" srcId="{F013B3B7-AF83-48AD-AFA5-C7405267543E}" destId="{D1550856-8045-41DC-BA9F-BBD9AB672DF3}" srcOrd="0" destOrd="0" presId="urn:microsoft.com/office/officeart/2005/8/layout/hierarchy2"/>
    <dgm:cxn modelId="{987875A8-BE97-4CAA-A315-643C63C9C5B1}" type="presParOf" srcId="{AF77B529-B97C-4CB0-95BE-0F489E485B04}" destId="{C42ECE2A-7980-4194-8CDA-DA5098DB3E72}" srcOrd="9" destOrd="0" presId="urn:microsoft.com/office/officeart/2005/8/layout/hierarchy2"/>
    <dgm:cxn modelId="{9561A1A9-0DA4-4859-A642-129C298ACD55}" type="presParOf" srcId="{C42ECE2A-7980-4194-8CDA-DA5098DB3E72}" destId="{8AB4E62D-7985-481D-8170-7027B1F0CD6F}" srcOrd="0" destOrd="0" presId="urn:microsoft.com/office/officeart/2005/8/layout/hierarchy2"/>
    <dgm:cxn modelId="{0EAFBD23-C69A-4C0A-BCF6-36D7CE83E400}" type="presParOf" srcId="{C42ECE2A-7980-4194-8CDA-DA5098DB3E72}" destId="{5AE3B90F-0D18-4EF7-A216-0E7751CA5EE1}" srcOrd="1" destOrd="0" presId="urn:microsoft.com/office/officeart/2005/8/layout/hierarchy2"/>
    <dgm:cxn modelId="{3EB6EDD1-9947-49FF-9410-E4FF6045638B}" type="presParOf" srcId="{AF77B529-B97C-4CB0-95BE-0F489E485B04}" destId="{454BD6A2-99BC-4438-A588-2A48F651BED3}" srcOrd="10" destOrd="0" presId="urn:microsoft.com/office/officeart/2005/8/layout/hierarchy2"/>
    <dgm:cxn modelId="{F5AC6562-E1D9-443B-9173-B13D2869BCDD}" type="presParOf" srcId="{454BD6A2-99BC-4438-A588-2A48F651BED3}" destId="{949C2877-1DA4-464C-B55C-B4CABFD56A68}" srcOrd="0" destOrd="0" presId="urn:microsoft.com/office/officeart/2005/8/layout/hierarchy2"/>
    <dgm:cxn modelId="{58EB3962-7D5A-4E98-9E46-33A6D81B1618}" type="presParOf" srcId="{AF77B529-B97C-4CB0-95BE-0F489E485B04}" destId="{F72EC976-773F-49DB-B23A-9D68BE48D797}" srcOrd="11" destOrd="0" presId="urn:microsoft.com/office/officeart/2005/8/layout/hierarchy2"/>
    <dgm:cxn modelId="{2C83B3E5-8426-482A-80BB-BD3D9859F070}" type="presParOf" srcId="{F72EC976-773F-49DB-B23A-9D68BE48D797}" destId="{BBFFF763-9FC6-4C06-A4DE-42ACD95BD005}" srcOrd="0" destOrd="0" presId="urn:microsoft.com/office/officeart/2005/8/layout/hierarchy2"/>
    <dgm:cxn modelId="{3DF70A5E-74BF-497E-B2B1-A74F8F287204}" type="presParOf" srcId="{F72EC976-773F-49DB-B23A-9D68BE48D797}" destId="{ED0501E4-530C-4174-BAB3-AF82D000022F}" srcOrd="1" destOrd="0" presId="urn:microsoft.com/office/officeart/2005/8/layout/hierarchy2"/>
    <dgm:cxn modelId="{B501359C-9799-4578-AC2B-167E976CC633}" type="presParOf" srcId="{AF77B529-B97C-4CB0-95BE-0F489E485B04}" destId="{1C9796B4-A690-4BF6-856D-A2619F2AA157}" srcOrd="12" destOrd="0" presId="urn:microsoft.com/office/officeart/2005/8/layout/hierarchy2"/>
    <dgm:cxn modelId="{0DADA4DA-54F4-4029-95E0-C0CEBAC53A81}" type="presParOf" srcId="{1C9796B4-A690-4BF6-856D-A2619F2AA157}" destId="{B5B415B7-E922-40D9-95AE-ECEA7C18F521}" srcOrd="0" destOrd="0" presId="urn:microsoft.com/office/officeart/2005/8/layout/hierarchy2"/>
    <dgm:cxn modelId="{9681A2C6-EEC8-4896-8D9E-30E43FEF25F7}" type="presParOf" srcId="{AF77B529-B97C-4CB0-95BE-0F489E485B04}" destId="{910C3DAC-6588-413A-8D06-4D3F4EAE1AFD}" srcOrd="13" destOrd="0" presId="urn:microsoft.com/office/officeart/2005/8/layout/hierarchy2"/>
    <dgm:cxn modelId="{BF0083A0-F8D6-45F2-BD8A-23B9B30D7B89}" type="presParOf" srcId="{910C3DAC-6588-413A-8D06-4D3F4EAE1AFD}" destId="{BE40D9C3-3127-47EB-955D-FE1DDF6120CD}" srcOrd="0" destOrd="0" presId="urn:microsoft.com/office/officeart/2005/8/layout/hierarchy2"/>
    <dgm:cxn modelId="{3404C2BE-7666-467D-92AD-9671ECC322A8}" type="presParOf" srcId="{910C3DAC-6588-413A-8D06-4D3F4EAE1AFD}" destId="{9F5DD583-0099-42D7-BBF9-B181A82EB642}" srcOrd="1" destOrd="0" presId="urn:microsoft.com/office/officeart/2005/8/layout/hierarchy2"/>
    <dgm:cxn modelId="{3DF1F555-8C96-4AA8-93C6-B97D64C3922C}" type="presParOf" srcId="{AF77B529-B97C-4CB0-95BE-0F489E485B04}" destId="{3B1BB176-01F6-43FA-8A3E-EE6FAD72BB3A}" srcOrd="14" destOrd="0" presId="urn:microsoft.com/office/officeart/2005/8/layout/hierarchy2"/>
    <dgm:cxn modelId="{B999A3F1-8330-40FD-9EB9-91216816B976}" type="presParOf" srcId="{3B1BB176-01F6-43FA-8A3E-EE6FAD72BB3A}" destId="{9E864EBE-E729-4E50-8533-FC51C3FD4360}" srcOrd="0" destOrd="0" presId="urn:microsoft.com/office/officeart/2005/8/layout/hierarchy2"/>
    <dgm:cxn modelId="{C97A7886-0DD1-4CC3-8C60-39A3AF5DE0D2}" type="presParOf" srcId="{AF77B529-B97C-4CB0-95BE-0F489E485B04}" destId="{C2678656-CF55-462C-83A2-5D8E606433DA}" srcOrd="15" destOrd="0" presId="urn:microsoft.com/office/officeart/2005/8/layout/hierarchy2"/>
    <dgm:cxn modelId="{0E68A313-3B85-4582-9B8E-1946045A11D3}" type="presParOf" srcId="{C2678656-CF55-462C-83A2-5D8E606433DA}" destId="{2BAC9332-7624-477E-BDFC-1B36FF2AD59D}" srcOrd="0" destOrd="0" presId="urn:microsoft.com/office/officeart/2005/8/layout/hierarchy2"/>
    <dgm:cxn modelId="{14BF93EF-7CFD-40E3-B631-E2C189828CA7}" type="presParOf" srcId="{C2678656-CF55-462C-83A2-5D8E606433DA}" destId="{B2BCF73C-4430-4FDD-AB41-A14D92EA1B6B}" srcOrd="1" destOrd="0" presId="urn:microsoft.com/office/officeart/2005/8/layout/hierarchy2"/>
    <dgm:cxn modelId="{AB05D96C-09E0-4DCD-AFC5-9CC05B806F9F}" type="presParOf" srcId="{AF77B529-B97C-4CB0-95BE-0F489E485B04}" destId="{E3B8CC3A-D814-46B3-A3D6-CE5493651AB2}" srcOrd="16" destOrd="0" presId="urn:microsoft.com/office/officeart/2005/8/layout/hierarchy2"/>
    <dgm:cxn modelId="{1EEFA4D7-DBAA-443C-9C5C-6A7E6A5CA2CF}" type="presParOf" srcId="{E3B8CC3A-D814-46B3-A3D6-CE5493651AB2}" destId="{D6ACB569-7A8B-403D-8EAD-0E7362502788}" srcOrd="0" destOrd="0" presId="urn:microsoft.com/office/officeart/2005/8/layout/hierarchy2"/>
    <dgm:cxn modelId="{DDDB3500-181C-4F62-AAF5-9F7B31D9BC77}" type="presParOf" srcId="{AF77B529-B97C-4CB0-95BE-0F489E485B04}" destId="{40B36087-E689-4502-B36D-2A3877E163D4}" srcOrd="17" destOrd="0" presId="urn:microsoft.com/office/officeart/2005/8/layout/hierarchy2"/>
    <dgm:cxn modelId="{0DF113BE-EF30-4F7F-82F0-6375F346D1B8}" type="presParOf" srcId="{40B36087-E689-4502-B36D-2A3877E163D4}" destId="{7BC5F9E1-9B84-4085-8940-8F2693AD8B65}" srcOrd="0" destOrd="0" presId="urn:microsoft.com/office/officeart/2005/8/layout/hierarchy2"/>
    <dgm:cxn modelId="{B896C536-E55D-4C8D-92B8-E4ACD61F0BD9}" type="presParOf" srcId="{40B36087-E689-4502-B36D-2A3877E163D4}" destId="{392A99C4-B2ED-47CB-89A2-E0E7A9564A04}" srcOrd="1" destOrd="0" presId="urn:microsoft.com/office/officeart/2005/8/layout/hierarchy2"/>
    <dgm:cxn modelId="{BB56023C-2028-484C-96AD-4FEEBA973A98}" type="presParOf" srcId="{AF77B529-B97C-4CB0-95BE-0F489E485B04}" destId="{0859F15E-D6DC-4A31-83B2-27EB87FD1A96}" srcOrd="18" destOrd="0" presId="urn:microsoft.com/office/officeart/2005/8/layout/hierarchy2"/>
    <dgm:cxn modelId="{3BF6170C-B4F9-4304-9742-A753636E2468}" type="presParOf" srcId="{0859F15E-D6DC-4A31-83B2-27EB87FD1A96}" destId="{89810319-B3E3-4B59-8B5C-A9AC9E34CF30}" srcOrd="0" destOrd="0" presId="urn:microsoft.com/office/officeart/2005/8/layout/hierarchy2"/>
    <dgm:cxn modelId="{3A921773-0683-4B76-ACF0-5909EEE79663}" type="presParOf" srcId="{AF77B529-B97C-4CB0-95BE-0F489E485B04}" destId="{EB81F2D1-6B94-4CF4-9452-E73F7359DDDA}" srcOrd="19" destOrd="0" presId="urn:microsoft.com/office/officeart/2005/8/layout/hierarchy2"/>
    <dgm:cxn modelId="{9E3BD5E7-0E25-432F-A790-5474EF490AB8}" type="presParOf" srcId="{EB81F2D1-6B94-4CF4-9452-E73F7359DDDA}" destId="{9F9F58F1-5FFA-4662-A1D4-90ED34ED0A0A}" srcOrd="0" destOrd="0" presId="urn:microsoft.com/office/officeart/2005/8/layout/hierarchy2"/>
    <dgm:cxn modelId="{DCB5603D-AE4A-4FE4-9260-51EB7F3FEC2B}" type="presParOf" srcId="{EB81F2D1-6B94-4CF4-9452-E73F7359DDDA}" destId="{E7397EA7-5F8F-4565-80A4-E05A975AC91B}" srcOrd="1" destOrd="0" presId="urn:microsoft.com/office/officeart/2005/8/layout/hierarchy2"/>
    <dgm:cxn modelId="{A6762F58-3D45-4661-A392-6C826F407600}" type="presParOf" srcId="{AF77B529-B97C-4CB0-95BE-0F489E485B04}" destId="{B7BA424E-DF3B-4E5D-81E1-CC91D66ECD66}" srcOrd="20" destOrd="0" presId="urn:microsoft.com/office/officeart/2005/8/layout/hierarchy2"/>
    <dgm:cxn modelId="{7962C07D-0DDA-42AD-AD8A-927089CD647D}" type="presParOf" srcId="{B7BA424E-DF3B-4E5D-81E1-CC91D66ECD66}" destId="{AC78BDCC-60C2-419C-B6FE-7F91CDE98A7E}" srcOrd="0" destOrd="0" presId="urn:microsoft.com/office/officeart/2005/8/layout/hierarchy2"/>
    <dgm:cxn modelId="{8228D2E1-D6B3-47DC-9EFD-15CDDE118AF3}" type="presParOf" srcId="{AF77B529-B97C-4CB0-95BE-0F489E485B04}" destId="{D0475028-78AB-4AF6-81A0-B03724184085}" srcOrd="21" destOrd="0" presId="urn:microsoft.com/office/officeart/2005/8/layout/hierarchy2"/>
    <dgm:cxn modelId="{8363A888-EA2D-4B95-A17C-A96A208742CB}" type="presParOf" srcId="{D0475028-78AB-4AF6-81A0-B03724184085}" destId="{A6B2269D-6BD8-4932-B3F5-EE526A757738}" srcOrd="0" destOrd="0" presId="urn:microsoft.com/office/officeart/2005/8/layout/hierarchy2"/>
    <dgm:cxn modelId="{A573B52E-C325-4631-9E9B-E6FBA0A84C20}" type="presParOf" srcId="{D0475028-78AB-4AF6-81A0-B03724184085}" destId="{CF3AD0C9-3D64-4313-A6AF-A347FBCC49A6}" srcOrd="1" destOrd="0" presId="urn:microsoft.com/office/officeart/2005/8/layout/hierarchy2"/>
    <dgm:cxn modelId="{5A03F115-E274-405A-9683-92112318CFD0}" type="presParOf" srcId="{AF77B529-B97C-4CB0-95BE-0F489E485B04}" destId="{0D1B686B-B318-4494-9280-7405E236B807}" srcOrd="22" destOrd="0" presId="urn:microsoft.com/office/officeart/2005/8/layout/hierarchy2"/>
    <dgm:cxn modelId="{0D07AD32-FB1B-48A2-A06C-D4D70B00E3A5}" type="presParOf" srcId="{0D1B686B-B318-4494-9280-7405E236B807}" destId="{65FE892A-1401-48FF-8B47-BC6EABCDFA5F}" srcOrd="0" destOrd="0" presId="urn:microsoft.com/office/officeart/2005/8/layout/hierarchy2"/>
    <dgm:cxn modelId="{8AFF6367-3E7F-400C-B2A7-994A1F436C79}" type="presParOf" srcId="{AF77B529-B97C-4CB0-95BE-0F489E485B04}" destId="{C36BD630-50D7-4119-926D-EB07FECF6A11}" srcOrd="23" destOrd="0" presId="urn:microsoft.com/office/officeart/2005/8/layout/hierarchy2"/>
    <dgm:cxn modelId="{E0385B18-8DC1-422C-AF84-210B8D7D542E}" type="presParOf" srcId="{C36BD630-50D7-4119-926D-EB07FECF6A11}" destId="{3C01F17F-83B4-4922-AFFF-5C568DCA8181}" srcOrd="0" destOrd="0" presId="urn:microsoft.com/office/officeart/2005/8/layout/hierarchy2"/>
    <dgm:cxn modelId="{4E4E7997-0361-4AAF-9719-5B120F0A6C44}" type="presParOf" srcId="{C36BD630-50D7-4119-926D-EB07FECF6A11}" destId="{399557CF-628B-4B0E-8B58-924BA0385E82}" srcOrd="1" destOrd="0" presId="urn:microsoft.com/office/officeart/2005/8/layout/hierarchy2"/>
    <dgm:cxn modelId="{48A98E76-3BF3-4123-8DF5-3BA16F304DAE}" type="presParOf" srcId="{AF77B529-B97C-4CB0-95BE-0F489E485B04}" destId="{45E1E79A-A2B7-4EAF-87E8-76A915FCA16B}" srcOrd="24" destOrd="0" presId="urn:microsoft.com/office/officeart/2005/8/layout/hierarchy2"/>
    <dgm:cxn modelId="{4820A816-1321-4643-94C6-AE511B918C7F}" type="presParOf" srcId="{45E1E79A-A2B7-4EAF-87E8-76A915FCA16B}" destId="{BB69A22D-2D09-4DC4-856C-7234F81DA5EA}" srcOrd="0" destOrd="0" presId="urn:microsoft.com/office/officeart/2005/8/layout/hierarchy2"/>
    <dgm:cxn modelId="{BB5F12C7-4D31-486B-AD19-4A8AACA70099}" type="presParOf" srcId="{AF77B529-B97C-4CB0-95BE-0F489E485B04}" destId="{459A1DA2-07A8-49FE-8E49-85DAD5724708}" srcOrd="25" destOrd="0" presId="urn:microsoft.com/office/officeart/2005/8/layout/hierarchy2"/>
    <dgm:cxn modelId="{D5AF7CC5-CA4D-4BC1-876F-16F53CBD6A1A}" type="presParOf" srcId="{459A1DA2-07A8-49FE-8E49-85DAD5724708}" destId="{FBEC4047-BEE9-434F-8121-B0B911C619F9}" srcOrd="0" destOrd="0" presId="urn:microsoft.com/office/officeart/2005/8/layout/hierarchy2"/>
    <dgm:cxn modelId="{02FC5D2C-CEF7-4871-B819-AA84BD9D9E60}" type="presParOf" srcId="{459A1DA2-07A8-49FE-8E49-85DAD5724708}" destId="{F40B6313-155A-4EA6-8149-DDA452B44E8D}" srcOrd="1" destOrd="0" presId="urn:microsoft.com/office/officeart/2005/8/layout/hierarchy2"/>
    <dgm:cxn modelId="{901B2E98-B966-4128-85B1-8FF134B8EA86}" type="presParOf" srcId="{AF77B529-B97C-4CB0-95BE-0F489E485B04}" destId="{6CC789E7-C443-4BB4-895E-DCCEB51B9096}" srcOrd="26" destOrd="0" presId="urn:microsoft.com/office/officeart/2005/8/layout/hierarchy2"/>
    <dgm:cxn modelId="{A65FC9A0-F341-4E1D-9FE3-03791D1D9EA5}" type="presParOf" srcId="{6CC789E7-C443-4BB4-895E-DCCEB51B9096}" destId="{A9986455-F387-4E5F-B608-D529BB858EE3}" srcOrd="0" destOrd="0" presId="urn:microsoft.com/office/officeart/2005/8/layout/hierarchy2"/>
    <dgm:cxn modelId="{20E27143-718A-4D0A-8D09-5C24DEDFE1DB}" type="presParOf" srcId="{AF77B529-B97C-4CB0-95BE-0F489E485B04}" destId="{83461387-6F19-4F7D-98D5-241FE99CA288}" srcOrd="27" destOrd="0" presId="urn:microsoft.com/office/officeart/2005/8/layout/hierarchy2"/>
    <dgm:cxn modelId="{D512577A-951F-43A2-BCDC-AFB5C27296CE}" type="presParOf" srcId="{83461387-6F19-4F7D-98D5-241FE99CA288}" destId="{22592632-7F38-4C97-BED4-8D64D2A9C3B9}" srcOrd="0" destOrd="0" presId="urn:microsoft.com/office/officeart/2005/8/layout/hierarchy2"/>
    <dgm:cxn modelId="{90A48CFB-4F76-4E98-97CE-BEBFC32411EB}" type="presParOf" srcId="{83461387-6F19-4F7D-98D5-241FE99CA288}" destId="{A45D1421-38B9-43E7-977F-A50122C9B45A}" srcOrd="1" destOrd="0" presId="urn:microsoft.com/office/officeart/2005/8/layout/hierarchy2"/>
    <dgm:cxn modelId="{3C2A8526-8A3A-4311-85C7-F5B4B77845DF}" type="presParOf" srcId="{AF77B529-B97C-4CB0-95BE-0F489E485B04}" destId="{FE30E6A5-80F9-4EDC-AA51-59BA5756314D}" srcOrd="28" destOrd="0" presId="urn:microsoft.com/office/officeart/2005/8/layout/hierarchy2"/>
    <dgm:cxn modelId="{19E386E0-4CEC-4588-8642-1C16446AB547}" type="presParOf" srcId="{FE30E6A5-80F9-4EDC-AA51-59BA5756314D}" destId="{ED48DC27-006A-43F8-A514-2FF6480F8A5F}" srcOrd="0" destOrd="0" presId="urn:microsoft.com/office/officeart/2005/8/layout/hierarchy2"/>
    <dgm:cxn modelId="{FB7EFC38-9BB4-4E3B-B3E6-43B990691596}" type="presParOf" srcId="{AF77B529-B97C-4CB0-95BE-0F489E485B04}" destId="{01E02AD2-C682-4835-8947-036E4CECA44C}" srcOrd="29" destOrd="0" presId="urn:microsoft.com/office/officeart/2005/8/layout/hierarchy2"/>
    <dgm:cxn modelId="{34DFC25F-F34D-4260-BE60-BB9282874DB0}" type="presParOf" srcId="{01E02AD2-C682-4835-8947-036E4CECA44C}" destId="{1770F3F0-14D7-46B9-B6AA-B0F69F983EAF}" srcOrd="0" destOrd="0" presId="urn:microsoft.com/office/officeart/2005/8/layout/hierarchy2"/>
    <dgm:cxn modelId="{8B23C91A-E236-4C0C-99C4-991B1CF9429C}" type="presParOf" srcId="{01E02AD2-C682-4835-8947-036E4CECA44C}" destId="{E1BF6808-4CB5-4CA2-A226-D0005078AD8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B0F4CB-FA44-41EB-8B66-9380296C9E6F}">
      <dsp:nvSpPr>
        <dsp:cNvPr id="0" name=""/>
        <dsp:cNvSpPr/>
      </dsp:nvSpPr>
      <dsp:spPr>
        <a:xfrm>
          <a:off x="0" y="1921043"/>
          <a:ext cx="2026586" cy="1604719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Impulsionar a economia municipal</a:t>
          </a:r>
        </a:p>
      </dsp:txBody>
      <dsp:txXfrm>
        <a:off x="47001" y="1968044"/>
        <a:ext cx="1932584" cy="1510717"/>
      </dsp:txXfrm>
    </dsp:sp>
    <dsp:sp modelId="{528A209D-B38C-4814-86FA-134805C4BEC4}">
      <dsp:nvSpPr>
        <dsp:cNvPr id="0" name=""/>
        <dsp:cNvSpPr/>
      </dsp:nvSpPr>
      <dsp:spPr>
        <a:xfrm rot="21425539">
          <a:off x="2026428" y="2711973"/>
          <a:ext cx="245324" cy="10415"/>
        </a:xfrm>
        <a:custGeom>
          <a:avLst/>
          <a:gdLst/>
          <a:ahLst/>
          <a:cxnLst/>
          <a:rect l="0" t="0" r="0" b="0"/>
          <a:pathLst>
            <a:path>
              <a:moveTo>
                <a:pt x="0" y="5207"/>
              </a:moveTo>
              <a:lnTo>
                <a:pt x="245324" y="5207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2142957" y="2711048"/>
        <a:ext cx="12266" cy="12266"/>
      </dsp:txXfrm>
    </dsp:sp>
    <dsp:sp modelId="{52B8E7D8-17B0-408E-872F-E8CF2E055782}">
      <dsp:nvSpPr>
        <dsp:cNvPr id="0" name=""/>
        <dsp:cNvSpPr/>
      </dsp:nvSpPr>
      <dsp:spPr>
        <a:xfrm>
          <a:off x="2271594" y="1969749"/>
          <a:ext cx="2339113" cy="1482419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Alcance de visibilidade econômica nacional</a:t>
          </a:r>
        </a:p>
      </dsp:txBody>
      <dsp:txXfrm>
        <a:off x="2315013" y="2013168"/>
        <a:ext cx="2252275" cy="1395581"/>
      </dsp:txXfrm>
    </dsp:sp>
    <dsp:sp modelId="{86529E5B-F2AF-4C14-B20E-1EED20B82EC6}">
      <dsp:nvSpPr>
        <dsp:cNvPr id="0" name=""/>
        <dsp:cNvSpPr/>
      </dsp:nvSpPr>
      <dsp:spPr>
        <a:xfrm rot="21526250">
          <a:off x="4610686" y="2703739"/>
          <a:ext cx="187581" cy="10415"/>
        </a:xfrm>
        <a:custGeom>
          <a:avLst/>
          <a:gdLst/>
          <a:ahLst/>
          <a:cxnLst/>
          <a:rect l="0" t="0" r="0" b="0"/>
          <a:pathLst>
            <a:path>
              <a:moveTo>
                <a:pt x="0" y="5207"/>
              </a:moveTo>
              <a:lnTo>
                <a:pt x="187581" y="5207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4699787" y="2704257"/>
        <a:ext cx="9379" cy="9379"/>
      </dsp:txXfrm>
    </dsp:sp>
    <dsp:sp modelId="{0EE71F52-33AF-41C1-B947-767B58F37012}">
      <dsp:nvSpPr>
        <dsp:cNvPr id="0" name=""/>
        <dsp:cNvSpPr/>
      </dsp:nvSpPr>
      <dsp:spPr>
        <a:xfrm>
          <a:off x="4798246" y="1812514"/>
          <a:ext cx="2633086" cy="1788841"/>
        </a:xfrm>
        <a:prstGeom prst="roundRect">
          <a:avLst>
            <a:gd name="adj" fmla="val 10000"/>
          </a:avLst>
        </a:prstGeom>
        <a:solidFill>
          <a:srgbClr val="C5E0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Desenvolvimento do plano estratégico municipal de economia</a:t>
          </a:r>
        </a:p>
      </dsp:txBody>
      <dsp:txXfrm>
        <a:off x="4850639" y="1864907"/>
        <a:ext cx="2528300" cy="1684055"/>
      </dsp:txXfrm>
    </dsp:sp>
    <dsp:sp modelId="{D89988B4-B6B0-4C93-A17F-1F3FF46ABDD9}">
      <dsp:nvSpPr>
        <dsp:cNvPr id="0" name=""/>
        <dsp:cNvSpPr/>
      </dsp:nvSpPr>
      <dsp:spPr>
        <a:xfrm rot="16735464">
          <a:off x="6628965" y="1763529"/>
          <a:ext cx="1899389" cy="10415"/>
        </a:xfrm>
        <a:custGeom>
          <a:avLst/>
          <a:gdLst/>
          <a:ahLst/>
          <a:cxnLst/>
          <a:rect l="0" t="0" r="0" b="0"/>
          <a:pathLst>
            <a:path>
              <a:moveTo>
                <a:pt x="0" y="5207"/>
              </a:moveTo>
              <a:lnTo>
                <a:pt x="1899389" y="5207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>
            <a:solidFill>
              <a:schemeClr val="tx1"/>
            </a:solidFill>
          </a:endParaRPr>
        </a:p>
      </dsp:txBody>
      <dsp:txXfrm>
        <a:off x="7531175" y="1721252"/>
        <a:ext cx="94969" cy="94969"/>
      </dsp:txXfrm>
    </dsp:sp>
    <dsp:sp modelId="{0D2BB078-9BE8-4880-88D8-270BE5EF1ED5}">
      <dsp:nvSpPr>
        <dsp:cNvPr id="0" name=""/>
        <dsp:cNvSpPr/>
      </dsp:nvSpPr>
      <dsp:spPr>
        <a:xfrm>
          <a:off x="7725987" y="532791"/>
          <a:ext cx="4011654" cy="595496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Incentivar as práticas sustentáveis no setor industrial e agropecuário</a:t>
          </a:r>
        </a:p>
      </dsp:txBody>
      <dsp:txXfrm>
        <a:off x="7743428" y="550232"/>
        <a:ext cx="3976772" cy="560614"/>
      </dsp:txXfrm>
    </dsp:sp>
    <dsp:sp modelId="{8CC12E17-2C18-4499-AEF8-5CA29A7361F0}">
      <dsp:nvSpPr>
        <dsp:cNvPr id="0" name=""/>
        <dsp:cNvSpPr/>
      </dsp:nvSpPr>
      <dsp:spPr>
        <a:xfrm rot="17116738">
          <a:off x="7019584" y="2162412"/>
          <a:ext cx="1118152" cy="10415"/>
        </a:xfrm>
        <a:custGeom>
          <a:avLst/>
          <a:gdLst/>
          <a:ahLst/>
          <a:cxnLst/>
          <a:rect l="0" t="0" r="0" b="0"/>
          <a:pathLst>
            <a:path>
              <a:moveTo>
                <a:pt x="0" y="5207"/>
              </a:moveTo>
              <a:lnTo>
                <a:pt x="1118152" y="5207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550706" y="2139666"/>
        <a:ext cx="55907" cy="55907"/>
      </dsp:txXfrm>
    </dsp:sp>
    <dsp:sp modelId="{521EBE69-2280-4CB2-ACAB-74467A48B93B}">
      <dsp:nvSpPr>
        <dsp:cNvPr id="0" name=""/>
        <dsp:cNvSpPr/>
      </dsp:nvSpPr>
      <dsp:spPr>
        <a:xfrm>
          <a:off x="7725987" y="1077294"/>
          <a:ext cx="4011654" cy="1102021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Investimentos no setor de educação focados na capacitação para o mercado de trabalho (principalmente no setor da agropecuária e indústria)</a:t>
          </a:r>
        </a:p>
      </dsp:txBody>
      <dsp:txXfrm>
        <a:off x="7758264" y="1109571"/>
        <a:ext cx="3947100" cy="1037467"/>
      </dsp:txXfrm>
    </dsp:sp>
    <dsp:sp modelId="{4B928BC4-83B0-441D-940C-5C1BCE1247D0}">
      <dsp:nvSpPr>
        <dsp:cNvPr id="0" name=""/>
        <dsp:cNvSpPr/>
      </dsp:nvSpPr>
      <dsp:spPr>
        <a:xfrm rot="19485850">
          <a:off x="7398285" y="2597661"/>
          <a:ext cx="360749" cy="10415"/>
        </a:xfrm>
        <a:custGeom>
          <a:avLst/>
          <a:gdLst/>
          <a:ahLst/>
          <a:cxnLst/>
          <a:rect l="0" t="0" r="0" b="0"/>
          <a:pathLst>
            <a:path>
              <a:moveTo>
                <a:pt x="0" y="5207"/>
              </a:moveTo>
              <a:lnTo>
                <a:pt x="360749" y="5207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569641" y="2593850"/>
        <a:ext cx="18037" cy="18037"/>
      </dsp:txXfrm>
    </dsp:sp>
    <dsp:sp modelId="{BBAE11CB-F963-4876-80E0-292F34184299}">
      <dsp:nvSpPr>
        <dsp:cNvPr id="0" name=""/>
        <dsp:cNvSpPr/>
      </dsp:nvSpPr>
      <dsp:spPr>
        <a:xfrm>
          <a:off x="7725987" y="2156028"/>
          <a:ext cx="4011654" cy="685550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Aumento da atratividade do município para novas empresas</a:t>
          </a:r>
        </a:p>
      </dsp:txBody>
      <dsp:txXfrm>
        <a:off x="7746066" y="2176107"/>
        <a:ext cx="3971496" cy="645392"/>
      </dsp:txXfrm>
    </dsp:sp>
    <dsp:sp modelId="{2EB5BEA5-ED83-46AD-B25A-7B616D41C5D9}">
      <dsp:nvSpPr>
        <dsp:cNvPr id="0" name=""/>
        <dsp:cNvSpPr/>
      </dsp:nvSpPr>
      <dsp:spPr>
        <a:xfrm rot="3812124">
          <a:off x="7248067" y="2997677"/>
          <a:ext cx="661186" cy="10415"/>
        </a:xfrm>
        <a:custGeom>
          <a:avLst/>
          <a:gdLst/>
          <a:ahLst/>
          <a:cxnLst/>
          <a:rect l="0" t="0" r="0" b="0"/>
          <a:pathLst>
            <a:path>
              <a:moveTo>
                <a:pt x="0" y="5207"/>
              </a:moveTo>
              <a:lnTo>
                <a:pt x="661186" y="5207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562130" y="2986356"/>
        <a:ext cx="33059" cy="33059"/>
      </dsp:txXfrm>
    </dsp:sp>
    <dsp:sp modelId="{2687A7C1-C29A-4490-B4AB-5A64F26B1876}">
      <dsp:nvSpPr>
        <dsp:cNvPr id="0" name=""/>
        <dsp:cNvSpPr/>
      </dsp:nvSpPr>
      <dsp:spPr>
        <a:xfrm>
          <a:off x="7725987" y="2856302"/>
          <a:ext cx="4011654" cy="885068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Impulsionar o empreendedorismo através da cultura empreendedora, infraestrutura, capital humano, mercado, acesso à capital e inovação</a:t>
          </a:r>
        </a:p>
      </dsp:txBody>
      <dsp:txXfrm>
        <a:off x="7751910" y="2882225"/>
        <a:ext cx="3959808" cy="833222"/>
      </dsp:txXfrm>
    </dsp:sp>
    <dsp:sp modelId="{FF3B3978-92B3-448E-AA0A-7407067283C1}">
      <dsp:nvSpPr>
        <dsp:cNvPr id="0" name=""/>
        <dsp:cNvSpPr/>
      </dsp:nvSpPr>
      <dsp:spPr>
        <a:xfrm rot="4650469">
          <a:off x="6897555" y="3366707"/>
          <a:ext cx="1362208" cy="10415"/>
        </a:xfrm>
        <a:custGeom>
          <a:avLst/>
          <a:gdLst/>
          <a:ahLst/>
          <a:cxnLst/>
          <a:rect l="0" t="0" r="0" b="0"/>
          <a:pathLst>
            <a:path>
              <a:moveTo>
                <a:pt x="0" y="5207"/>
              </a:moveTo>
              <a:lnTo>
                <a:pt x="1362208" y="5207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544605" y="3337859"/>
        <a:ext cx="68110" cy="68110"/>
      </dsp:txXfrm>
    </dsp:sp>
    <dsp:sp modelId="{0ECD0218-DFF9-411E-A03F-39F1505AF04A}">
      <dsp:nvSpPr>
        <dsp:cNvPr id="0" name=""/>
        <dsp:cNvSpPr/>
      </dsp:nvSpPr>
      <dsp:spPr>
        <a:xfrm>
          <a:off x="7725987" y="3728294"/>
          <a:ext cx="4011654" cy="617199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Incentivo à educação e pesquisa voltadas para a economia local</a:t>
          </a:r>
        </a:p>
      </dsp:txBody>
      <dsp:txXfrm>
        <a:off x="7744064" y="3746371"/>
        <a:ext cx="3975500" cy="581045"/>
      </dsp:txXfrm>
    </dsp:sp>
    <dsp:sp modelId="{897CE960-2CD9-432C-9DD5-B666574EFAF0}">
      <dsp:nvSpPr>
        <dsp:cNvPr id="0" name=""/>
        <dsp:cNvSpPr/>
      </dsp:nvSpPr>
      <dsp:spPr>
        <a:xfrm rot="4863793">
          <a:off x="6630271" y="3638602"/>
          <a:ext cx="1896777" cy="10415"/>
        </a:xfrm>
        <a:custGeom>
          <a:avLst/>
          <a:gdLst/>
          <a:ahLst/>
          <a:cxnLst/>
          <a:rect l="0" t="0" r="0" b="0"/>
          <a:pathLst>
            <a:path>
              <a:moveTo>
                <a:pt x="0" y="5207"/>
              </a:moveTo>
              <a:lnTo>
                <a:pt x="1896777" y="5207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/>
        </a:p>
      </dsp:txBody>
      <dsp:txXfrm>
        <a:off x="7531240" y="3596391"/>
        <a:ext cx="94838" cy="94838"/>
      </dsp:txXfrm>
    </dsp:sp>
    <dsp:sp modelId="{276C1EDF-3E23-4ADF-BA74-84BBC2B4A726}">
      <dsp:nvSpPr>
        <dsp:cNvPr id="0" name=""/>
        <dsp:cNvSpPr/>
      </dsp:nvSpPr>
      <dsp:spPr>
        <a:xfrm>
          <a:off x="7725987" y="4368413"/>
          <a:ext cx="4011654" cy="424546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Gestão lógica da Dívida Ativa e arrecadação municipal</a:t>
          </a:r>
        </a:p>
      </dsp:txBody>
      <dsp:txXfrm>
        <a:off x="7738422" y="4380848"/>
        <a:ext cx="3986784" cy="399676"/>
      </dsp:txXfrm>
    </dsp:sp>
    <dsp:sp modelId="{5F3406A3-5598-4022-A9E2-906964FEC53E}">
      <dsp:nvSpPr>
        <dsp:cNvPr id="0" name=""/>
        <dsp:cNvSpPr/>
      </dsp:nvSpPr>
      <dsp:spPr>
        <a:xfrm rot="5014252">
          <a:off x="6262936" y="4009176"/>
          <a:ext cx="2631447" cy="10415"/>
        </a:xfrm>
        <a:custGeom>
          <a:avLst/>
          <a:gdLst/>
          <a:ahLst/>
          <a:cxnLst/>
          <a:rect l="0" t="0" r="0" b="0"/>
          <a:pathLst>
            <a:path>
              <a:moveTo>
                <a:pt x="0" y="5207"/>
              </a:moveTo>
              <a:lnTo>
                <a:pt x="2631447" y="5207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900" kern="1200">
            <a:solidFill>
              <a:schemeClr val="tx1"/>
            </a:solidFill>
          </a:endParaRPr>
        </a:p>
      </dsp:txBody>
      <dsp:txXfrm>
        <a:off x="7512874" y="3948598"/>
        <a:ext cx="131572" cy="131572"/>
      </dsp:txXfrm>
    </dsp:sp>
    <dsp:sp modelId="{C129D0C5-FC1F-4AB8-905B-3D94E1150AB6}">
      <dsp:nvSpPr>
        <dsp:cNvPr id="0" name=""/>
        <dsp:cNvSpPr/>
      </dsp:nvSpPr>
      <dsp:spPr>
        <a:xfrm>
          <a:off x="7725987" y="4812876"/>
          <a:ext cx="4011654" cy="1017915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Fortalecimento dos polos de tecnologia e inovação associados ao ensino superior e empresas do setor privado</a:t>
          </a:r>
        </a:p>
      </dsp:txBody>
      <dsp:txXfrm>
        <a:off x="7755801" y="4842690"/>
        <a:ext cx="3952026" cy="958287"/>
      </dsp:txXfrm>
    </dsp:sp>
    <dsp:sp modelId="{ECF5405B-DE89-4403-978D-B377ADF492B5}">
      <dsp:nvSpPr>
        <dsp:cNvPr id="0" name=""/>
        <dsp:cNvSpPr/>
      </dsp:nvSpPr>
      <dsp:spPr>
        <a:xfrm rot="5128085">
          <a:off x="5714096" y="4560461"/>
          <a:ext cx="3729126" cy="10415"/>
        </a:xfrm>
        <a:custGeom>
          <a:avLst/>
          <a:gdLst/>
          <a:ahLst/>
          <a:cxnLst/>
          <a:rect l="0" t="0" r="0" b="0"/>
          <a:pathLst>
            <a:path>
              <a:moveTo>
                <a:pt x="0" y="5207"/>
              </a:moveTo>
              <a:lnTo>
                <a:pt x="3729126" y="5207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300" kern="1200">
            <a:solidFill>
              <a:schemeClr val="tx1"/>
            </a:solidFill>
          </a:endParaRPr>
        </a:p>
      </dsp:txBody>
      <dsp:txXfrm>
        <a:off x="7485432" y="4472441"/>
        <a:ext cx="186456" cy="186456"/>
      </dsp:txXfrm>
    </dsp:sp>
    <dsp:sp modelId="{6CE5ED62-258B-448C-A419-BC26B452587C}">
      <dsp:nvSpPr>
        <dsp:cNvPr id="0" name=""/>
        <dsp:cNvSpPr/>
      </dsp:nvSpPr>
      <dsp:spPr>
        <a:xfrm>
          <a:off x="7725987" y="5818927"/>
          <a:ext cx="4011654" cy="1210951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Incentivar o desenvolvimento da economia criativa através de cursos e espaços públicos dedicados à economia criativa</a:t>
          </a:r>
        </a:p>
      </dsp:txBody>
      <dsp:txXfrm>
        <a:off x="7761455" y="5854395"/>
        <a:ext cx="3940718" cy="114001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B0F4CB-FA44-41EB-8B66-9380296C9E6F}">
      <dsp:nvSpPr>
        <dsp:cNvPr id="0" name=""/>
        <dsp:cNvSpPr/>
      </dsp:nvSpPr>
      <dsp:spPr>
        <a:xfrm>
          <a:off x="898731" y="2893799"/>
          <a:ext cx="1578678" cy="1663774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>
              <a:solidFill>
                <a:schemeClr val="tx1"/>
              </a:solidFill>
            </a:rPr>
            <a:t>Desenvolvimento do Ensino de Cascavel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944969" y="2940037"/>
        <a:ext cx="1486202" cy="1571298"/>
      </dsp:txXfrm>
    </dsp:sp>
    <dsp:sp modelId="{28FA624E-C0AE-4377-B686-A253FD3832F8}">
      <dsp:nvSpPr>
        <dsp:cNvPr id="0" name=""/>
        <dsp:cNvSpPr/>
      </dsp:nvSpPr>
      <dsp:spPr>
        <a:xfrm rot="21566018">
          <a:off x="2477392" y="3720130"/>
          <a:ext cx="691063" cy="4280"/>
        </a:xfrm>
        <a:custGeom>
          <a:avLst/>
          <a:gdLst/>
          <a:ahLst/>
          <a:cxnLst/>
          <a:rect l="0" t="0" r="0" b="0"/>
          <a:pathLst>
            <a:path>
              <a:moveTo>
                <a:pt x="0" y="2140"/>
              </a:moveTo>
              <a:lnTo>
                <a:pt x="691063" y="2140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2805647" y="3704994"/>
        <a:ext cx="34553" cy="34553"/>
      </dsp:txXfrm>
    </dsp:sp>
    <dsp:sp modelId="{148A4EB7-35E5-40E7-906E-3637F902322E}">
      <dsp:nvSpPr>
        <dsp:cNvPr id="0" name=""/>
        <dsp:cNvSpPr/>
      </dsp:nvSpPr>
      <dsp:spPr>
        <a:xfrm>
          <a:off x="3168438" y="2961725"/>
          <a:ext cx="1376915" cy="1514259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>
              <a:solidFill>
                <a:schemeClr val="tx1"/>
              </a:solidFill>
            </a:rPr>
            <a:t>Melhorar a Base de educação de Cascavel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3208766" y="3002053"/>
        <a:ext cx="1296259" cy="1433603"/>
      </dsp:txXfrm>
    </dsp:sp>
    <dsp:sp modelId="{A90B9BF3-8C9D-4793-B7A8-B5F0CF885203}">
      <dsp:nvSpPr>
        <dsp:cNvPr id="0" name=""/>
        <dsp:cNvSpPr/>
      </dsp:nvSpPr>
      <dsp:spPr>
        <a:xfrm rot="17579282">
          <a:off x="3559148" y="2227057"/>
          <a:ext cx="3236323" cy="4280"/>
        </a:xfrm>
        <a:custGeom>
          <a:avLst/>
          <a:gdLst/>
          <a:ahLst/>
          <a:cxnLst/>
          <a:rect l="0" t="0" r="0" b="0"/>
          <a:pathLst>
            <a:path>
              <a:moveTo>
                <a:pt x="0" y="2140"/>
              </a:moveTo>
              <a:lnTo>
                <a:pt x="3236323" y="2140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00" kern="1200">
            <a:solidFill>
              <a:schemeClr val="tx1"/>
            </a:solidFill>
          </a:endParaRPr>
        </a:p>
      </dsp:txBody>
      <dsp:txXfrm>
        <a:off x="5096401" y="2148289"/>
        <a:ext cx="161816" cy="161816"/>
      </dsp:txXfrm>
    </dsp:sp>
    <dsp:sp modelId="{8E9BBB0C-378C-4AAF-8F4A-4704287D42B0}">
      <dsp:nvSpPr>
        <dsp:cNvPr id="0" name=""/>
        <dsp:cNvSpPr/>
      </dsp:nvSpPr>
      <dsp:spPr>
        <a:xfrm>
          <a:off x="5809264" y="175754"/>
          <a:ext cx="1727368" cy="1127570"/>
        </a:xfrm>
        <a:prstGeom prst="roundRect">
          <a:avLst>
            <a:gd name="adj" fmla="val 10000"/>
          </a:avLst>
        </a:prstGeom>
        <a:solidFill>
          <a:srgbClr val="C5E0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>
              <a:solidFill>
                <a:schemeClr val="tx1"/>
              </a:solidFill>
            </a:rPr>
            <a:t>Suprimento da demanda de vagas nas Instituições de Ensino Básico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5842289" y="208779"/>
        <a:ext cx="1661318" cy="1061520"/>
      </dsp:txXfrm>
    </dsp:sp>
    <dsp:sp modelId="{CA5E886A-320D-4EB5-A868-2892CA70ACD8}">
      <dsp:nvSpPr>
        <dsp:cNvPr id="0" name=""/>
        <dsp:cNvSpPr/>
      </dsp:nvSpPr>
      <dsp:spPr>
        <a:xfrm rot="20117515">
          <a:off x="7495214" y="548288"/>
          <a:ext cx="904846" cy="4280"/>
        </a:xfrm>
        <a:custGeom>
          <a:avLst/>
          <a:gdLst/>
          <a:ahLst/>
          <a:cxnLst/>
          <a:rect l="0" t="0" r="0" b="0"/>
          <a:pathLst>
            <a:path>
              <a:moveTo>
                <a:pt x="0" y="2140"/>
              </a:moveTo>
              <a:lnTo>
                <a:pt x="904846" y="2140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925016" y="527807"/>
        <a:ext cx="45242" cy="45242"/>
      </dsp:txXfrm>
    </dsp:sp>
    <dsp:sp modelId="{FD54ED24-6A8A-494C-847C-9A3CEA3064BC}">
      <dsp:nvSpPr>
        <dsp:cNvPr id="0" name=""/>
        <dsp:cNvSpPr/>
      </dsp:nvSpPr>
      <dsp:spPr>
        <a:xfrm>
          <a:off x="8358641" y="73224"/>
          <a:ext cx="3348167" cy="576188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>
              <a:solidFill>
                <a:schemeClr val="tx1"/>
              </a:solidFill>
            </a:rPr>
            <a:t>Desenvolvimento de equipamentos culturais associados aos da educação, focando nos bairros periféricos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8375517" y="90100"/>
        <a:ext cx="3314415" cy="542436"/>
      </dsp:txXfrm>
    </dsp:sp>
    <dsp:sp modelId="{4082510D-D256-4D08-B932-B13FF255D34C}">
      <dsp:nvSpPr>
        <dsp:cNvPr id="0" name=""/>
        <dsp:cNvSpPr/>
      </dsp:nvSpPr>
      <dsp:spPr>
        <a:xfrm rot="482571">
          <a:off x="7532379" y="797916"/>
          <a:ext cx="865066" cy="4280"/>
        </a:xfrm>
        <a:custGeom>
          <a:avLst/>
          <a:gdLst/>
          <a:ahLst/>
          <a:cxnLst/>
          <a:rect l="0" t="0" r="0" b="0"/>
          <a:pathLst>
            <a:path>
              <a:moveTo>
                <a:pt x="0" y="2140"/>
              </a:moveTo>
              <a:lnTo>
                <a:pt x="865066" y="2140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943285" y="778430"/>
        <a:ext cx="43253" cy="43253"/>
      </dsp:txXfrm>
    </dsp:sp>
    <dsp:sp modelId="{E9049E1D-973E-4B3B-BA04-0B9439FD32E6}">
      <dsp:nvSpPr>
        <dsp:cNvPr id="0" name=""/>
        <dsp:cNvSpPr/>
      </dsp:nvSpPr>
      <dsp:spPr>
        <a:xfrm>
          <a:off x="8393191" y="666491"/>
          <a:ext cx="3313617" cy="388165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>
              <a:solidFill>
                <a:schemeClr val="tx1"/>
              </a:solidFill>
            </a:rPr>
            <a:t>Otimização/Ampliação da capacidade da infraestrutura atual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8404560" y="677860"/>
        <a:ext cx="3290879" cy="365427"/>
      </dsp:txXfrm>
    </dsp:sp>
    <dsp:sp modelId="{163DA769-68F5-4B3E-B8AA-05755A37A22D}">
      <dsp:nvSpPr>
        <dsp:cNvPr id="0" name=""/>
        <dsp:cNvSpPr/>
      </dsp:nvSpPr>
      <dsp:spPr>
        <a:xfrm rot="620975">
          <a:off x="4535712" y="3823182"/>
          <a:ext cx="1185254" cy="4280"/>
        </a:xfrm>
        <a:custGeom>
          <a:avLst/>
          <a:gdLst/>
          <a:ahLst/>
          <a:cxnLst/>
          <a:rect l="0" t="0" r="0" b="0"/>
          <a:pathLst>
            <a:path>
              <a:moveTo>
                <a:pt x="0" y="2140"/>
              </a:moveTo>
              <a:lnTo>
                <a:pt x="1185254" y="2140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5098708" y="3795691"/>
        <a:ext cx="59262" cy="59262"/>
      </dsp:txXfrm>
    </dsp:sp>
    <dsp:sp modelId="{D9BAC5CE-F606-4C74-8BAF-8F5FEA66B9C2}">
      <dsp:nvSpPr>
        <dsp:cNvPr id="0" name=""/>
        <dsp:cNvSpPr/>
      </dsp:nvSpPr>
      <dsp:spPr>
        <a:xfrm>
          <a:off x="5711325" y="3515992"/>
          <a:ext cx="1689442" cy="831596"/>
        </a:xfrm>
        <a:prstGeom prst="roundRect">
          <a:avLst>
            <a:gd name="adj" fmla="val 10000"/>
          </a:avLst>
        </a:prstGeom>
        <a:solidFill>
          <a:srgbClr val="FFE6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>
              <a:solidFill>
                <a:schemeClr val="tx1"/>
              </a:solidFill>
            </a:rPr>
            <a:t>Aprimoramento da qualidade do ensino básico da cidade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5735682" y="3540349"/>
        <a:ext cx="1640728" cy="782882"/>
      </dsp:txXfrm>
    </dsp:sp>
    <dsp:sp modelId="{7D55D586-F0E4-4360-B446-9947B65A636F}">
      <dsp:nvSpPr>
        <dsp:cNvPr id="0" name=""/>
        <dsp:cNvSpPr/>
      </dsp:nvSpPr>
      <dsp:spPr>
        <a:xfrm rot="17425201">
          <a:off x="6511733" y="2650020"/>
          <a:ext cx="2730867" cy="4280"/>
        </a:xfrm>
        <a:custGeom>
          <a:avLst/>
          <a:gdLst/>
          <a:ahLst/>
          <a:cxnLst/>
          <a:rect l="0" t="0" r="0" b="0"/>
          <a:pathLst>
            <a:path>
              <a:moveTo>
                <a:pt x="0" y="2140"/>
              </a:moveTo>
              <a:lnTo>
                <a:pt x="2730867" y="2140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900" kern="1200">
            <a:solidFill>
              <a:schemeClr val="tx1"/>
            </a:solidFill>
          </a:endParaRPr>
        </a:p>
      </dsp:txBody>
      <dsp:txXfrm>
        <a:off x="7808895" y="2583889"/>
        <a:ext cx="136543" cy="136543"/>
      </dsp:txXfrm>
    </dsp:sp>
    <dsp:sp modelId="{AE19558D-D7F8-47EB-AC36-379C17E4028A}">
      <dsp:nvSpPr>
        <dsp:cNvPr id="0" name=""/>
        <dsp:cNvSpPr/>
      </dsp:nvSpPr>
      <dsp:spPr>
        <a:xfrm>
          <a:off x="8353566" y="1064408"/>
          <a:ext cx="3353242" cy="616245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>
              <a:solidFill>
                <a:schemeClr val="tx1"/>
              </a:solidFill>
            </a:rPr>
            <a:t>Capacitação dos profissionais da educação (Investimentos educação superior de pedagogia, Programas de capacitação continuada)</a:t>
          </a:r>
          <a:endParaRPr lang="pt-BR" sz="1200" kern="1200" dirty="0">
            <a:solidFill>
              <a:schemeClr val="tx1"/>
            </a:solidFill>
          </a:endParaRPr>
        </a:p>
      </dsp:txBody>
      <dsp:txXfrm>
        <a:off x="8371615" y="1082457"/>
        <a:ext cx="3317144" cy="580147"/>
      </dsp:txXfrm>
    </dsp:sp>
    <dsp:sp modelId="{6E4CFFE3-B471-4D39-8DB1-D80E30DC2973}">
      <dsp:nvSpPr>
        <dsp:cNvPr id="0" name=""/>
        <dsp:cNvSpPr/>
      </dsp:nvSpPr>
      <dsp:spPr>
        <a:xfrm rot="17736191">
          <a:off x="6772607" y="2932086"/>
          <a:ext cx="2212362" cy="4280"/>
        </a:xfrm>
        <a:custGeom>
          <a:avLst/>
          <a:gdLst/>
          <a:ahLst/>
          <a:cxnLst/>
          <a:rect l="0" t="0" r="0" b="0"/>
          <a:pathLst>
            <a:path>
              <a:moveTo>
                <a:pt x="0" y="2140"/>
              </a:moveTo>
              <a:lnTo>
                <a:pt x="2212362" y="2140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700" kern="1200">
            <a:solidFill>
              <a:schemeClr val="tx1"/>
            </a:solidFill>
          </a:endParaRPr>
        </a:p>
      </dsp:txBody>
      <dsp:txXfrm>
        <a:off x="7823479" y="2878918"/>
        <a:ext cx="110618" cy="110618"/>
      </dsp:txXfrm>
    </dsp:sp>
    <dsp:sp modelId="{D986472E-46FA-4B51-AFF0-00CB66C68DDB}">
      <dsp:nvSpPr>
        <dsp:cNvPr id="0" name=""/>
        <dsp:cNvSpPr/>
      </dsp:nvSpPr>
      <dsp:spPr>
        <a:xfrm>
          <a:off x="8356809" y="1706216"/>
          <a:ext cx="3349999" cy="460894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0" i="0" u="none" kern="1200">
              <a:solidFill>
                <a:schemeClr val="tx1"/>
              </a:solidFill>
            </a:rPr>
            <a:t>Valorização do profissional da educação  (Aumento salarial e possibilidade de bonificação)</a:t>
          </a:r>
          <a:endParaRPr lang="pt-BR" sz="1200" kern="1200" dirty="0">
            <a:solidFill>
              <a:schemeClr val="tx1"/>
            </a:solidFill>
          </a:endParaRPr>
        </a:p>
      </dsp:txBody>
      <dsp:txXfrm>
        <a:off x="8370308" y="1719715"/>
        <a:ext cx="3323001" cy="433896"/>
      </dsp:txXfrm>
    </dsp:sp>
    <dsp:sp modelId="{48B9EA41-3234-4DB5-895D-5A3DFB06F5D7}">
      <dsp:nvSpPr>
        <dsp:cNvPr id="0" name=""/>
        <dsp:cNvSpPr/>
      </dsp:nvSpPr>
      <dsp:spPr>
        <a:xfrm rot="18275097">
          <a:off x="7036650" y="3236330"/>
          <a:ext cx="1684275" cy="4280"/>
        </a:xfrm>
        <a:custGeom>
          <a:avLst/>
          <a:gdLst/>
          <a:ahLst/>
          <a:cxnLst/>
          <a:rect l="0" t="0" r="0" b="0"/>
          <a:pathLst>
            <a:path>
              <a:moveTo>
                <a:pt x="0" y="2140"/>
              </a:moveTo>
              <a:lnTo>
                <a:pt x="1684275" y="2140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>
            <a:solidFill>
              <a:schemeClr val="tx1"/>
            </a:solidFill>
          </a:endParaRPr>
        </a:p>
      </dsp:txBody>
      <dsp:txXfrm>
        <a:off x="7836681" y="3196363"/>
        <a:ext cx="84213" cy="84213"/>
      </dsp:txXfrm>
    </dsp:sp>
    <dsp:sp modelId="{1BC93AE9-4D64-4949-9EC2-196A865A8623}">
      <dsp:nvSpPr>
        <dsp:cNvPr id="0" name=""/>
        <dsp:cNvSpPr/>
      </dsp:nvSpPr>
      <dsp:spPr>
        <a:xfrm>
          <a:off x="8356809" y="2178756"/>
          <a:ext cx="3349999" cy="732789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b="0" i="0" u="none" kern="1200">
              <a:solidFill>
                <a:schemeClr val="tx1"/>
              </a:solidFill>
            </a:rPr>
            <a:t>Modernização do currículo escolar  (novas tendências mundiais, tecnologia, educação inclusiva, humanista, acompanhamento psicológico, etc.)</a:t>
          </a:r>
          <a:endParaRPr lang="pt-BR" sz="1300" kern="1200" dirty="0">
            <a:solidFill>
              <a:schemeClr val="tx1"/>
            </a:solidFill>
          </a:endParaRPr>
        </a:p>
      </dsp:txBody>
      <dsp:txXfrm>
        <a:off x="8378272" y="2200219"/>
        <a:ext cx="3307073" cy="689863"/>
      </dsp:txXfrm>
    </dsp:sp>
    <dsp:sp modelId="{174C6F9B-8CB9-40ED-A56C-A1FAD3E9966C}">
      <dsp:nvSpPr>
        <dsp:cNvPr id="0" name=""/>
        <dsp:cNvSpPr/>
      </dsp:nvSpPr>
      <dsp:spPr>
        <a:xfrm rot="19012892">
          <a:off x="7223913" y="3482037"/>
          <a:ext cx="1309749" cy="4280"/>
        </a:xfrm>
        <a:custGeom>
          <a:avLst/>
          <a:gdLst/>
          <a:ahLst/>
          <a:cxnLst/>
          <a:rect l="0" t="0" r="0" b="0"/>
          <a:pathLst>
            <a:path>
              <a:moveTo>
                <a:pt x="0" y="2140"/>
              </a:moveTo>
              <a:lnTo>
                <a:pt x="1309749" y="2140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846045" y="3451434"/>
        <a:ext cx="65487" cy="65487"/>
      </dsp:txXfrm>
    </dsp:sp>
    <dsp:sp modelId="{088C544D-E898-440D-AA0D-C71AB6F4BD88}">
      <dsp:nvSpPr>
        <dsp:cNvPr id="0" name=""/>
        <dsp:cNvSpPr/>
      </dsp:nvSpPr>
      <dsp:spPr>
        <a:xfrm>
          <a:off x="8356809" y="2910500"/>
          <a:ext cx="3349999" cy="252129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i="0" u="none" kern="1200">
              <a:solidFill>
                <a:schemeClr val="tx1"/>
              </a:solidFill>
            </a:rPr>
            <a:t>Utilização de novas tecnologias de ensino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8364194" y="2917885"/>
        <a:ext cx="3335229" cy="237359"/>
      </dsp:txXfrm>
    </dsp:sp>
    <dsp:sp modelId="{D8ECDD15-0DB6-4604-AA6D-80092B72A77F}">
      <dsp:nvSpPr>
        <dsp:cNvPr id="0" name=""/>
        <dsp:cNvSpPr/>
      </dsp:nvSpPr>
      <dsp:spPr>
        <a:xfrm rot="19795267">
          <a:off x="7326378" y="3652786"/>
          <a:ext cx="1104820" cy="4280"/>
        </a:xfrm>
        <a:custGeom>
          <a:avLst/>
          <a:gdLst/>
          <a:ahLst/>
          <a:cxnLst/>
          <a:rect l="0" t="0" r="0" b="0"/>
          <a:pathLst>
            <a:path>
              <a:moveTo>
                <a:pt x="0" y="2140"/>
              </a:moveTo>
              <a:lnTo>
                <a:pt x="1104820" y="2140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851168" y="3627306"/>
        <a:ext cx="55241" cy="55241"/>
      </dsp:txXfrm>
    </dsp:sp>
    <dsp:sp modelId="{DC63BB57-1CEF-4A81-A74A-ECE333758412}">
      <dsp:nvSpPr>
        <dsp:cNvPr id="0" name=""/>
        <dsp:cNvSpPr/>
      </dsp:nvSpPr>
      <dsp:spPr>
        <a:xfrm>
          <a:off x="8356809" y="3175237"/>
          <a:ext cx="3349999" cy="405652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i="0" u="none" kern="1200" dirty="0">
              <a:solidFill>
                <a:schemeClr val="tx1"/>
              </a:solidFill>
            </a:rPr>
            <a:t>Parcerias com Núcleo Regional de Educação para programa de qualificação do docente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8368690" y="3187118"/>
        <a:ext cx="3326237" cy="381890"/>
      </dsp:txXfrm>
    </dsp:sp>
    <dsp:sp modelId="{C7A50486-A0FB-4059-BD18-9BB2336D5634}">
      <dsp:nvSpPr>
        <dsp:cNvPr id="0" name=""/>
        <dsp:cNvSpPr/>
      </dsp:nvSpPr>
      <dsp:spPr>
        <a:xfrm rot="21166716">
          <a:off x="7396946" y="3869081"/>
          <a:ext cx="963685" cy="4280"/>
        </a:xfrm>
        <a:custGeom>
          <a:avLst/>
          <a:gdLst/>
          <a:ahLst/>
          <a:cxnLst/>
          <a:rect l="0" t="0" r="0" b="0"/>
          <a:pathLst>
            <a:path>
              <a:moveTo>
                <a:pt x="0" y="2140"/>
              </a:moveTo>
              <a:lnTo>
                <a:pt x="963685" y="2140"/>
              </a:lnTo>
            </a:path>
          </a:pathLst>
        </a:custGeom>
        <a:noFill/>
        <a:ln w="25400" cap="flat" cmpd="sng" algn="ctr">
          <a:solidFill>
            <a:prstClr val="white">
              <a:lumMod val="65000"/>
            </a:prst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prstClr val="black"/>
            </a:solidFill>
            <a:latin typeface="Calibri"/>
            <a:ea typeface="+mn-ea"/>
            <a:cs typeface="+mn-cs"/>
          </a:endParaRPr>
        </a:p>
      </dsp:txBody>
      <dsp:txXfrm>
        <a:off x="7854696" y="3847129"/>
        <a:ext cx="48184" cy="48184"/>
      </dsp:txXfrm>
    </dsp:sp>
    <dsp:sp modelId="{89E3AFBE-3E8D-4823-9DF0-7F516F17A1EB}">
      <dsp:nvSpPr>
        <dsp:cNvPr id="0" name=""/>
        <dsp:cNvSpPr/>
      </dsp:nvSpPr>
      <dsp:spPr>
        <a:xfrm>
          <a:off x="8356809" y="3607825"/>
          <a:ext cx="3349999" cy="405652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0" i="0" u="none" kern="1200" dirty="0">
              <a:solidFill>
                <a:schemeClr val="tx1"/>
              </a:solidFill>
            </a:rPr>
            <a:t>Parcerias intermunicipais  e com o setor privado focadas na educação básica</a:t>
          </a:r>
          <a:endParaRPr lang="pt-BR" sz="1200" kern="1200" dirty="0">
            <a:solidFill>
              <a:schemeClr val="tx1"/>
            </a:solidFill>
          </a:endParaRPr>
        </a:p>
      </dsp:txBody>
      <dsp:txXfrm>
        <a:off x="8368690" y="3619706"/>
        <a:ext cx="3326237" cy="381890"/>
      </dsp:txXfrm>
    </dsp:sp>
    <dsp:sp modelId="{533ED0C2-C0A7-4172-BE71-1E644FADD747}">
      <dsp:nvSpPr>
        <dsp:cNvPr id="0" name=""/>
        <dsp:cNvSpPr/>
      </dsp:nvSpPr>
      <dsp:spPr>
        <a:xfrm rot="1174157">
          <a:off x="7371463" y="4099577"/>
          <a:ext cx="1014650" cy="4280"/>
        </a:xfrm>
        <a:custGeom>
          <a:avLst/>
          <a:gdLst/>
          <a:ahLst/>
          <a:cxnLst/>
          <a:rect l="0" t="0" r="0" b="0"/>
          <a:pathLst>
            <a:path>
              <a:moveTo>
                <a:pt x="0" y="2140"/>
              </a:moveTo>
              <a:lnTo>
                <a:pt x="1014650" y="2140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853422" y="4076351"/>
        <a:ext cx="50732" cy="50732"/>
      </dsp:txXfrm>
    </dsp:sp>
    <dsp:sp modelId="{662F09D3-0EB5-4E8B-9F29-C41BF17258AC}">
      <dsp:nvSpPr>
        <dsp:cNvPr id="0" name=""/>
        <dsp:cNvSpPr/>
      </dsp:nvSpPr>
      <dsp:spPr>
        <a:xfrm>
          <a:off x="8356809" y="4034748"/>
          <a:ext cx="3349999" cy="473791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i="0" u="none" kern="1200">
              <a:solidFill>
                <a:schemeClr val="tx1"/>
              </a:solidFill>
            </a:rPr>
            <a:t>Incentivo às competições escolares intelectuais e esportivas (Olimpíadas do Conhecimento)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8370686" y="4048625"/>
        <a:ext cx="3322245" cy="446037"/>
      </dsp:txXfrm>
    </dsp:sp>
    <dsp:sp modelId="{E5976D02-3338-4DF3-8F45-775525361155}">
      <dsp:nvSpPr>
        <dsp:cNvPr id="0" name=""/>
        <dsp:cNvSpPr/>
      </dsp:nvSpPr>
      <dsp:spPr>
        <a:xfrm rot="2243460">
          <a:off x="7277134" y="4295005"/>
          <a:ext cx="1203309" cy="4280"/>
        </a:xfrm>
        <a:custGeom>
          <a:avLst/>
          <a:gdLst/>
          <a:ahLst/>
          <a:cxnLst/>
          <a:rect l="0" t="0" r="0" b="0"/>
          <a:pathLst>
            <a:path>
              <a:moveTo>
                <a:pt x="0" y="2140"/>
              </a:moveTo>
              <a:lnTo>
                <a:pt x="1203309" y="2140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848706" y="4267063"/>
        <a:ext cx="60165" cy="60165"/>
      </dsp:txXfrm>
    </dsp:sp>
    <dsp:sp modelId="{24C433D9-2F0D-4C6D-947D-BC8F139CF345}">
      <dsp:nvSpPr>
        <dsp:cNvPr id="0" name=""/>
        <dsp:cNvSpPr/>
      </dsp:nvSpPr>
      <dsp:spPr>
        <a:xfrm>
          <a:off x="8356809" y="4547168"/>
          <a:ext cx="3349999" cy="230666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i="0" u="none" kern="1200">
              <a:solidFill>
                <a:schemeClr val="tx1"/>
              </a:solidFill>
            </a:rPr>
            <a:t>Ampliação da carga horária dos alunos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8363565" y="4553924"/>
        <a:ext cx="3336487" cy="217154"/>
      </dsp:txXfrm>
    </dsp:sp>
    <dsp:sp modelId="{5744B071-3BDB-4D1E-8EEA-DBC5E6ECB82E}">
      <dsp:nvSpPr>
        <dsp:cNvPr id="0" name=""/>
        <dsp:cNvSpPr/>
      </dsp:nvSpPr>
      <dsp:spPr>
        <a:xfrm rot="2936138">
          <a:off x="7151104" y="4478304"/>
          <a:ext cx="1455368" cy="4280"/>
        </a:xfrm>
        <a:custGeom>
          <a:avLst/>
          <a:gdLst/>
          <a:ahLst/>
          <a:cxnLst/>
          <a:rect l="0" t="0" r="0" b="0"/>
          <a:pathLst>
            <a:path>
              <a:moveTo>
                <a:pt x="0" y="2140"/>
              </a:moveTo>
              <a:lnTo>
                <a:pt x="1455368" y="2140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842404" y="4444060"/>
        <a:ext cx="72768" cy="72768"/>
      </dsp:txXfrm>
    </dsp:sp>
    <dsp:sp modelId="{3C042385-D2A0-4BE9-8169-F152CFE8CA1C}">
      <dsp:nvSpPr>
        <dsp:cNvPr id="0" name=""/>
        <dsp:cNvSpPr/>
      </dsp:nvSpPr>
      <dsp:spPr>
        <a:xfrm>
          <a:off x="8356809" y="4804770"/>
          <a:ext cx="3349999" cy="448654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i="0" u="none" kern="1200">
              <a:solidFill>
                <a:schemeClr val="tx1"/>
              </a:solidFill>
            </a:rPr>
            <a:t>Monitoramento da satisfação dos funcionários e alunos quanto ao espaço e ensino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8369950" y="4817911"/>
        <a:ext cx="3323717" cy="422372"/>
      </dsp:txXfrm>
    </dsp:sp>
    <dsp:sp modelId="{821C57ED-CFB0-40F0-BC94-E00EE0CD4F4E}">
      <dsp:nvSpPr>
        <dsp:cNvPr id="0" name=""/>
        <dsp:cNvSpPr/>
      </dsp:nvSpPr>
      <dsp:spPr>
        <a:xfrm rot="3416874">
          <a:off x="7002332" y="4664274"/>
          <a:ext cx="1752912" cy="4280"/>
        </a:xfrm>
        <a:custGeom>
          <a:avLst/>
          <a:gdLst/>
          <a:ahLst/>
          <a:cxnLst/>
          <a:rect l="0" t="0" r="0" b="0"/>
          <a:pathLst>
            <a:path>
              <a:moveTo>
                <a:pt x="0" y="2140"/>
              </a:moveTo>
              <a:lnTo>
                <a:pt x="1752912" y="2140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/>
        </a:p>
      </dsp:txBody>
      <dsp:txXfrm>
        <a:off x="7834965" y="4622591"/>
        <a:ext cx="87645" cy="87645"/>
      </dsp:txXfrm>
    </dsp:sp>
    <dsp:sp modelId="{95B7C5DF-4511-4462-ACE8-D75E1638EBD6}">
      <dsp:nvSpPr>
        <dsp:cNvPr id="0" name=""/>
        <dsp:cNvSpPr/>
      </dsp:nvSpPr>
      <dsp:spPr>
        <a:xfrm>
          <a:off x="8356809" y="5280361"/>
          <a:ext cx="3349999" cy="241352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i="0" u="none" kern="1200">
              <a:solidFill>
                <a:schemeClr val="tx1"/>
              </a:solidFill>
            </a:rPr>
            <a:t>Desenvolvimento de educação inclusiva 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8363878" y="5287430"/>
        <a:ext cx="3335861" cy="227214"/>
      </dsp:txXfrm>
    </dsp:sp>
    <dsp:sp modelId="{F98073DC-86CD-495E-AFF3-5C5C63613A9F}">
      <dsp:nvSpPr>
        <dsp:cNvPr id="0" name=""/>
        <dsp:cNvSpPr/>
      </dsp:nvSpPr>
      <dsp:spPr>
        <a:xfrm rot="3673096">
          <a:off x="6885961" y="4799823"/>
          <a:ext cx="1985653" cy="4280"/>
        </a:xfrm>
        <a:custGeom>
          <a:avLst/>
          <a:gdLst/>
          <a:ahLst/>
          <a:cxnLst/>
          <a:rect l="0" t="0" r="0" b="0"/>
          <a:pathLst>
            <a:path>
              <a:moveTo>
                <a:pt x="0" y="2140"/>
              </a:moveTo>
              <a:lnTo>
                <a:pt x="1985653" y="2140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700" kern="1200"/>
        </a:p>
      </dsp:txBody>
      <dsp:txXfrm>
        <a:off x="7829147" y="4752322"/>
        <a:ext cx="99282" cy="99282"/>
      </dsp:txXfrm>
    </dsp:sp>
    <dsp:sp modelId="{59920E56-CF81-4E19-BC30-E451C76600B7}">
      <dsp:nvSpPr>
        <dsp:cNvPr id="0" name=""/>
        <dsp:cNvSpPr/>
      </dsp:nvSpPr>
      <dsp:spPr>
        <a:xfrm>
          <a:off x="8356809" y="5551461"/>
          <a:ext cx="3349999" cy="241352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i="0" u="none" kern="1200">
              <a:solidFill>
                <a:schemeClr val="tx1"/>
              </a:solidFill>
            </a:rPr>
            <a:t>Implantação de Bibliotecas Virtuais Públicas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8363878" y="5558530"/>
        <a:ext cx="3335861" cy="227214"/>
      </dsp:txXfrm>
    </dsp:sp>
    <dsp:sp modelId="{4968EBF2-3FA5-4502-A388-FC32BA007A66}">
      <dsp:nvSpPr>
        <dsp:cNvPr id="0" name=""/>
        <dsp:cNvSpPr/>
      </dsp:nvSpPr>
      <dsp:spPr>
        <a:xfrm rot="3947563">
          <a:off x="6712995" y="4992933"/>
          <a:ext cx="2331586" cy="4280"/>
        </a:xfrm>
        <a:custGeom>
          <a:avLst/>
          <a:gdLst/>
          <a:ahLst/>
          <a:cxnLst/>
          <a:rect l="0" t="0" r="0" b="0"/>
          <a:pathLst>
            <a:path>
              <a:moveTo>
                <a:pt x="0" y="2140"/>
              </a:moveTo>
              <a:lnTo>
                <a:pt x="2331586" y="2140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800" kern="1200">
            <a:solidFill>
              <a:schemeClr val="tx1"/>
            </a:solidFill>
          </a:endParaRPr>
        </a:p>
      </dsp:txBody>
      <dsp:txXfrm>
        <a:off x="7820499" y="4936783"/>
        <a:ext cx="116579" cy="116579"/>
      </dsp:txXfrm>
    </dsp:sp>
    <dsp:sp modelId="{BE51D784-0887-48AD-9335-2CB0D3D8907D}">
      <dsp:nvSpPr>
        <dsp:cNvPr id="0" name=""/>
        <dsp:cNvSpPr/>
      </dsp:nvSpPr>
      <dsp:spPr>
        <a:xfrm>
          <a:off x="8356809" y="5825611"/>
          <a:ext cx="3349999" cy="465489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0" i="0" u="none" kern="1200">
              <a:solidFill>
                <a:schemeClr val="tx1"/>
              </a:solidFill>
            </a:rPr>
            <a:t>Continuidade do Plano de Educação Municipal e o Programa de Combate a Evasão Escolar</a:t>
          </a:r>
          <a:endParaRPr lang="pt-BR" sz="1200" kern="1200" dirty="0">
            <a:solidFill>
              <a:schemeClr val="tx1"/>
            </a:solidFill>
          </a:endParaRPr>
        </a:p>
      </dsp:txBody>
      <dsp:txXfrm>
        <a:off x="8370443" y="5839245"/>
        <a:ext cx="3322731" cy="438221"/>
      </dsp:txXfrm>
    </dsp:sp>
    <dsp:sp modelId="{6193AD1E-7CC1-480D-89B5-AF264C5F638C}">
      <dsp:nvSpPr>
        <dsp:cNvPr id="0" name=""/>
        <dsp:cNvSpPr/>
      </dsp:nvSpPr>
      <dsp:spPr>
        <a:xfrm rot="4093678">
          <a:off x="3503527" y="5254678"/>
          <a:ext cx="3312195" cy="4280"/>
        </a:xfrm>
        <a:custGeom>
          <a:avLst/>
          <a:gdLst/>
          <a:ahLst/>
          <a:cxnLst/>
          <a:rect l="0" t="0" r="0" b="0"/>
          <a:pathLst>
            <a:path>
              <a:moveTo>
                <a:pt x="0" y="2140"/>
              </a:moveTo>
              <a:lnTo>
                <a:pt x="3312195" y="2140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00" kern="1200">
            <a:solidFill>
              <a:schemeClr val="tx1"/>
            </a:solidFill>
          </a:endParaRPr>
        </a:p>
      </dsp:txBody>
      <dsp:txXfrm>
        <a:off x="5076820" y="5174013"/>
        <a:ext cx="165609" cy="165609"/>
      </dsp:txXfrm>
    </dsp:sp>
    <dsp:sp modelId="{1D3CA7F4-3256-4844-821D-6A0020229785}">
      <dsp:nvSpPr>
        <dsp:cNvPr id="0" name=""/>
        <dsp:cNvSpPr/>
      </dsp:nvSpPr>
      <dsp:spPr>
        <a:xfrm>
          <a:off x="5773895" y="6216060"/>
          <a:ext cx="1726126" cy="1157444"/>
        </a:xfrm>
        <a:prstGeom prst="roundRect">
          <a:avLst>
            <a:gd name="adj" fmla="val 10000"/>
          </a:avLst>
        </a:prstGeom>
        <a:solidFill>
          <a:srgbClr val="F8CBA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>
              <a:solidFill>
                <a:schemeClr val="tx1"/>
              </a:solidFill>
            </a:rPr>
            <a:t>Transformação da infraestrutura educacional municipal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5807795" y="6249960"/>
        <a:ext cx="1658326" cy="1089644"/>
      </dsp:txXfrm>
    </dsp:sp>
    <dsp:sp modelId="{C46D419D-9536-41B9-B94D-663DFD32C2FB}">
      <dsp:nvSpPr>
        <dsp:cNvPr id="0" name=""/>
        <dsp:cNvSpPr/>
      </dsp:nvSpPr>
      <dsp:spPr>
        <a:xfrm rot="20489342">
          <a:off x="7476157" y="6646197"/>
          <a:ext cx="922527" cy="4280"/>
        </a:xfrm>
        <a:custGeom>
          <a:avLst/>
          <a:gdLst/>
          <a:ahLst/>
          <a:cxnLst/>
          <a:rect l="0" t="0" r="0" b="0"/>
          <a:pathLst>
            <a:path>
              <a:moveTo>
                <a:pt x="0" y="2140"/>
              </a:moveTo>
              <a:lnTo>
                <a:pt x="922527" y="2140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914358" y="6625274"/>
        <a:ext cx="46126" cy="46126"/>
      </dsp:txXfrm>
    </dsp:sp>
    <dsp:sp modelId="{946488D4-0911-49F4-80DA-6EFA9E35AFD6}">
      <dsp:nvSpPr>
        <dsp:cNvPr id="0" name=""/>
        <dsp:cNvSpPr/>
      </dsp:nvSpPr>
      <dsp:spPr>
        <a:xfrm>
          <a:off x="8374820" y="6323866"/>
          <a:ext cx="3331988" cy="356052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i="0" u="none" kern="1200">
              <a:solidFill>
                <a:schemeClr val="tx1"/>
              </a:solidFill>
            </a:rPr>
            <a:t>Melhoria da qualidade da infraestrutura (Novas tecnologias de ensino)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8385248" y="6334294"/>
        <a:ext cx="3311132" cy="335196"/>
      </dsp:txXfrm>
    </dsp:sp>
    <dsp:sp modelId="{2A5B3BED-DF0B-41D0-83AB-F70B2524B0BB}">
      <dsp:nvSpPr>
        <dsp:cNvPr id="0" name=""/>
        <dsp:cNvSpPr/>
      </dsp:nvSpPr>
      <dsp:spPr>
        <a:xfrm rot="686557">
          <a:off x="7491371" y="6878986"/>
          <a:ext cx="870468" cy="4280"/>
        </a:xfrm>
        <a:custGeom>
          <a:avLst/>
          <a:gdLst/>
          <a:ahLst/>
          <a:cxnLst/>
          <a:rect l="0" t="0" r="0" b="0"/>
          <a:pathLst>
            <a:path>
              <a:moveTo>
                <a:pt x="0" y="2140"/>
              </a:moveTo>
              <a:lnTo>
                <a:pt x="870468" y="2140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904844" y="6859365"/>
        <a:ext cx="43523" cy="43523"/>
      </dsp:txXfrm>
    </dsp:sp>
    <dsp:sp modelId="{9640E3C6-88FF-493C-8A54-827544D9B221}">
      <dsp:nvSpPr>
        <dsp:cNvPr id="0" name=""/>
        <dsp:cNvSpPr/>
      </dsp:nvSpPr>
      <dsp:spPr>
        <a:xfrm>
          <a:off x="8353189" y="6716806"/>
          <a:ext cx="3353619" cy="501329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i="0" u="none" kern="1200">
              <a:solidFill>
                <a:schemeClr val="tx1"/>
              </a:solidFill>
            </a:rPr>
            <a:t>Associação com atividades culturais voltadas a família (redução da demanda de EB a longo prazo)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8367872" y="6731489"/>
        <a:ext cx="3324253" cy="471963"/>
      </dsp:txXfrm>
    </dsp:sp>
    <dsp:sp modelId="{E121F1F7-7E04-40DD-BCC6-214897283FC0}">
      <dsp:nvSpPr>
        <dsp:cNvPr id="0" name=""/>
        <dsp:cNvSpPr/>
      </dsp:nvSpPr>
      <dsp:spPr>
        <a:xfrm rot="2117517">
          <a:off x="7403972" y="7094589"/>
          <a:ext cx="1045267" cy="4280"/>
        </a:xfrm>
        <a:custGeom>
          <a:avLst/>
          <a:gdLst/>
          <a:ahLst/>
          <a:cxnLst/>
          <a:rect l="0" t="0" r="0" b="0"/>
          <a:pathLst>
            <a:path>
              <a:moveTo>
                <a:pt x="0" y="2140"/>
              </a:moveTo>
              <a:lnTo>
                <a:pt x="1045267" y="2140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7900474" y="7070598"/>
        <a:ext cx="52263" cy="52263"/>
      </dsp:txXfrm>
    </dsp:sp>
    <dsp:sp modelId="{3C45F9E7-2081-4A0B-95FF-0DC32813B7B0}">
      <dsp:nvSpPr>
        <dsp:cNvPr id="0" name=""/>
        <dsp:cNvSpPr/>
      </dsp:nvSpPr>
      <dsp:spPr>
        <a:xfrm>
          <a:off x="8353189" y="7277621"/>
          <a:ext cx="3353619" cy="242112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i="0" u="none" kern="1200">
              <a:solidFill>
                <a:schemeClr val="tx1"/>
              </a:solidFill>
            </a:rPr>
            <a:t>Matrículas online na rede pública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8360280" y="7284712"/>
        <a:ext cx="3339437" cy="22793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B0F4CB-FA44-41EB-8B66-9380296C9E6F}">
      <dsp:nvSpPr>
        <dsp:cNvPr id="0" name=""/>
        <dsp:cNvSpPr/>
      </dsp:nvSpPr>
      <dsp:spPr>
        <a:xfrm>
          <a:off x="278555" y="2984010"/>
          <a:ext cx="2020346" cy="120258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Desenvolvimento do Ensino de Cascavel</a:t>
          </a:r>
        </a:p>
      </dsp:txBody>
      <dsp:txXfrm>
        <a:off x="313777" y="3019232"/>
        <a:ext cx="1949902" cy="1132136"/>
      </dsp:txXfrm>
    </dsp:sp>
    <dsp:sp modelId="{28FA624E-C0AE-4377-B686-A253FD3832F8}">
      <dsp:nvSpPr>
        <dsp:cNvPr id="0" name=""/>
        <dsp:cNvSpPr/>
      </dsp:nvSpPr>
      <dsp:spPr>
        <a:xfrm rot="45130">
          <a:off x="2298883" y="3584434"/>
          <a:ext cx="434080" cy="7430"/>
        </a:xfrm>
        <a:custGeom>
          <a:avLst/>
          <a:gdLst/>
          <a:ahLst/>
          <a:cxnLst/>
          <a:rect l="0" t="0" r="0" b="0"/>
          <a:pathLst>
            <a:path>
              <a:moveTo>
                <a:pt x="0" y="3715"/>
              </a:moveTo>
              <a:lnTo>
                <a:pt x="434080" y="3715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2505072" y="3577297"/>
        <a:ext cx="21704" cy="21704"/>
      </dsp:txXfrm>
    </dsp:sp>
    <dsp:sp modelId="{148A4EB7-35E5-40E7-906E-3637F902322E}">
      <dsp:nvSpPr>
        <dsp:cNvPr id="0" name=""/>
        <dsp:cNvSpPr/>
      </dsp:nvSpPr>
      <dsp:spPr>
        <a:xfrm>
          <a:off x="2732945" y="3037559"/>
          <a:ext cx="2024573" cy="1106878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Melhorar a Educação Superior e Técnica de Cascavel</a:t>
          </a:r>
        </a:p>
      </dsp:txBody>
      <dsp:txXfrm>
        <a:off x="2765364" y="3069978"/>
        <a:ext cx="1959735" cy="1042040"/>
      </dsp:txXfrm>
    </dsp:sp>
    <dsp:sp modelId="{A90B9BF3-8C9D-4793-B7A8-B5F0CF885203}">
      <dsp:nvSpPr>
        <dsp:cNvPr id="0" name=""/>
        <dsp:cNvSpPr/>
      </dsp:nvSpPr>
      <dsp:spPr>
        <a:xfrm rot="17529165">
          <a:off x="4023283" y="2495598"/>
          <a:ext cx="2357388" cy="7430"/>
        </a:xfrm>
        <a:custGeom>
          <a:avLst/>
          <a:gdLst/>
          <a:ahLst/>
          <a:cxnLst/>
          <a:rect l="0" t="0" r="0" b="0"/>
          <a:pathLst>
            <a:path>
              <a:moveTo>
                <a:pt x="0" y="3715"/>
              </a:moveTo>
              <a:lnTo>
                <a:pt x="2357388" y="3715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800" kern="1200">
            <a:solidFill>
              <a:schemeClr val="tx1"/>
            </a:solidFill>
          </a:endParaRPr>
        </a:p>
      </dsp:txBody>
      <dsp:txXfrm>
        <a:off x="5143042" y="2440378"/>
        <a:ext cx="117869" cy="117869"/>
      </dsp:txXfrm>
    </dsp:sp>
    <dsp:sp modelId="{8E9BBB0C-378C-4AAF-8F4A-4704287D42B0}">
      <dsp:nvSpPr>
        <dsp:cNvPr id="0" name=""/>
        <dsp:cNvSpPr/>
      </dsp:nvSpPr>
      <dsp:spPr>
        <a:xfrm>
          <a:off x="5646436" y="717960"/>
          <a:ext cx="2214212" cy="1379334"/>
        </a:xfrm>
        <a:prstGeom prst="roundRect">
          <a:avLst>
            <a:gd name="adj" fmla="val 10000"/>
          </a:avLst>
        </a:prstGeom>
        <a:solidFill>
          <a:srgbClr val="C5E0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Suprimento da demanda de vagas nas Instituições de Ensino Superior</a:t>
          </a:r>
        </a:p>
      </dsp:txBody>
      <dsp:txXfrm>
        <a:off x="5686835" y="758359"/>
        <a:ext cx="2133414" cy="1298536"/>
      </dsp:txXfrm>
    </dsp:sp>
    <dsp:sp modelId="{CA5E886A-320D-4EB5-A868-2892CA70ACD8}">
      <dsp:nvSpPr>
        <dsp:cNvPr id="0" name=""/>
        <dsp:cNvSpPr/>
      </dsp:nvSpPr>
      <dsp:spPr>
        <a:xfrm rot="18041525">
          <a:off x="7541321" y="843026"/>
          <a:ext cx="1304505" cy="7430"/>
        </a:xfrm>
        <a:custGeom>
          <a:avLst/>
          <a:gdLst/>
          <a:ahLst/>
          <a:cxnLst/>
          <a:rect l="0" t="0" r="0" b="0"/>
          <a:pathLst>
            <a:path>
              <a:moveTo>
                <a:pt x="0" y="3715"/>
              </a:moveTo>
              <a:lnTo>
                <a:pt x="1304505" y="3715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8160961" y="814128"/>
        <a:ext cx="65225" cy="65225"/>
      </dsp:txXfrm>
    </dsp:sp>
    <dsp:sp modelId="{FD54ED24-6A8A-494C-847C-9A3CEA3064BC}">
      <dsp:nvSpPr>
        <dsp:cNvPr id="0" name=""/>
        <dsp:cNvSpPr/>
      </dsp:nvSpPr>
      <dsp:spPr>
        <a:xfrm>
          <a:off x="8526499" y="81063"/>
          <a:ext cx="3811360" cy="409582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Otimização/Ampliação da capacidade da infraestrutura atual</a:t>
          </a:r>
        </a:p>
      </dsp:txBody>
      <dsp:txXfrm>
        <a:off x="8538495" y="93059"/>
        <a:ext cx="3787368" cy="385590"/>
      </dsp:txXfrm>
    </dsp:sp>
    <dsp:sp modelId="{4082510D-D256-4D08-B932-B13FF255D34C}">
      <dsp:nvSpPr>
        <dsp:cNvPr id="0" name=""/>
        <dsp:cNvSpPr/>
      </dsp:nvSpPr>
      <dsp:spPr>
        <a:xfrm rot="19088970">
          <a:off x="7746627" y="1105714"/>
          <a:ext cx="893894" cy="7430"/>
        </a:xfrm>
        <a:custGeom>
          <a:avLst/>
          <a:gdLst/>
          <a:ahLst/>
          <a:cxnLst/>
          <a:rect l="0" t="0" r="0" b="0"/>
          <a:pathLst>
            <a:path>
              <a:moveTo>
                <a:pt x="0" y="3715"/>
              </a:moveTo>
              <a:lnTo>
                <a:pt x="893894" y="3715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8171226" y="1087082"/>
        <a:ext cx="44694" cy="44694"/>
      </dsp:txXfrm>
    </dsp:sp>
    <dsp:sp modelId="{E9049E1D-973E-4B3B-BA04-0B9439FD32E6}">
      <dsp:nvSpPr>
        <dsp:cNvPr id="0" name=""/>
        <dsp:cNvSpPr/>
      </dsp:nvSpPr>
      <dsp:spPr>
        <a:xfrm>
          <a:off x="8526499" y="539096"/>
          <a:ext cx="3811360" cy="544271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Aumento de vagas alinhados as demandas essenciais e principais setores econômicos</a:t>
          </a:r>
        </a:p>
      </dsp:txBody>
      <dsp:txXfrm>
        <a:off x="8542440" y="555037"/>
        <a:ext cx="3779478" cy="512389"/>
      </dsp:txXfrm>
    </dsp:sp>
    <dsp:sp modelId="{163DA769-68F5-4B3E-B8AA-05755A37A22D}">
      <dsp:nvSpPr>
        <dsp:cNvPr id="0" name=""/>
        <dsp:cNvSpPr/>
      </dsp:nvSpPr>
      <dsp:spPr>
        <a:xfrm rot="2313005">
          <a:off x="4641489" y="3919074"/>
          <a:ext cx="1064800" cy="7430"/>
        </a:xfrm>
        <a:custGeom>
          <a:avLst/>
          <a:gdLst/>
          <a:ahLst/>
          <a:cxnLst/>
          <a:rect l="0" t="0" r="0" b="0"/>
          <a:pathLst>
            <a:path>
              <a:moveTo>
                <a:pt x="0" y="3715"/>
              </a:moveTo>
              <a:lnTo>
                <a:pt x="1064800" y="3715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5147269" y="3896169"/>
        <a:ext cx="53240" cy="53240"/>
      </dsp:txXfrm>
    </dsp:sp>
    <dsp:sp modelId="{D9BAC5CE-F606-4C74-8BAF-8F5FEA66B9C2}">
      <dsp:nvSpPr>
        <dsp:cNvPr id="0" name=""/>
        <dsp:cNvSpPr/>
      </dsp:nvSpPr>
      <dsp:spPr>
        <a:xfrm>
          <a:off x="5590260" y="3772967"/>
          <a:ext cx="2214212" cy="963226"/>
        </a:xfrm>
        <a:prstGeom prst="roundRect">
          <a:avLst>
            <a:gd name="adj" fmla="val 10000"/>
          </a:avLst>
        </a:prstGeom>
        <a:solidFill>
          <a:srgbClr val="FFE6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Aprimoramento da qualidade do ensino superior e técnico da cidade</a:t>
          </a:r>
        </a:p>
      </dsp:txBody>
      <dsp:txXfrm>
        <a:off x="5618472" y="3801179"/>
        <a:ext cx="2157788" cy="906802"/>
      </dsp:txXfrm>
    </dsp:sp>
    <dsp:sp modelId="{7D55D586-F0E4-4360-B446-9947B65A636F}">
      <dsp:nvSpPr>
        <dsp:cNvPr id="0" name=""/>
        <dsp:cNvSpPr/>
      </dsp:nvSpPr>
      <dsp:spPr>
        <a:xfrm rot="17113711">
          <a:off x="6748597" y="2869124"/>
          <a:ext cx="2864049" cy="7430"/>
        </a:xfrm>
        <a:custGeom>
          <a:avLst/>
          <a:gdLst/>
          <a:ahLst/>
          <a:cxnLst/>
          <a:rect l="0" t="0" r="0" b="0"/>
          <a:pathLst>
            <a:path>
              <a:moveTo>
                <a:pt x="0" y="3715"/>
              </a:moveTo>
              <a:lnTo>
                <a:pt x="2864049" y="3715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00" kern="1200">
            <a:solidFill>
              <a:schemeClr val="tx1"/>
            </a:solidFill>
          </a:endParaRPr>
        </a:p>
      </dsp:txBody>
      <dsp:txXfrm>
        <a:off x="8109021" y="2801238"/>
        <a:ext cx="143202" cy="143202"/>
      </dsp:txXfrm>
    </dsp:sp>
    <dsp:sp modelId="{AE19558D-D7F8-47EB-AC36-379C17E4028A}">
      <dsp:nvSpPr>
        <dsp:cNvPr id="0" name=""/>
        <dsp:cNvSpPr/>
      </dsp:nvSpPr>
      <dsp:spPr>
        <a:xfrm>
          <a:off x="8556771" y="1136031"/>
          <a:ext cx="3777196" cy="710135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Capacitação dos profissionais da educação (Investimentos educação superior de pedagogia, Programas de capacitação continuada)</a:t>
          </a:r>
        </a:p>
      </dsp:txBody>
      <dsp:txXfrm>
        <a:off x="8577570" y="1156830"/>
        <a:ext cx="3735598" cy="668537"/>
      </dsp:txXfrm>
    </dsp:sp>
    <dsp:sp modelId="{6E4CFFE3-B471-4D39-8DB1-D80E30DC2973}">
      <dsp:nvSpPr>
        <dsp:cNvPr id="0" name=""/>
        <dsp:cNvSpPr/>
      </dsp:nvSpPr>
      <dsp:spPr>
        <a:xfrm rot="17365364">
          <a:off x="7056585" y="3194141"/>
          <a:ext cx="2240979" cy="7430"/>
        </a:xfrm>
        <a:custGeom>
          <a:avLst/>
          <a:gdLst/>
          <a:ahLst/>
          <a:cxnLst/>
          <a:rect l="0" t="0" r="0" b="0"/>
          <a:pathLst>
            <a:path>
              <a:moveTo>
                <a:pt x="0" y="3715"/>
              </a:moveTo>
              <a:lnTo>
                <a:pt x="2240979" y="3715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800" kern="1200">
            <a:solidFill>
              <a:schemeClr val="tx1"/>
            </a:solidFill>
          </a:endParaRPr>
        </a:p>
      </dsp:txBody>
      <dsp:txXfrm>
        <a:off x="8121051" y="3141832"/>
        <a:ext cx="112048" cy="112048"/>
      </dsp:txXfrm>
    </dsp:sp>
    <dsp:sp modelId="{D986472E-46FA-4B51-AFF0-00CB66C68DDB}">
      <dsp:nvSpPr>
        <dsp:cNvPr id="0" name=""/>
        <dsp:cNvSpPr/>
      </dsp:nvSpPr>
      <dsp:spPr>
        <a:xfrm>
          <a:off x="8549677" y="1881537"/>
          <a:ext cx="3785200" cy="519191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i="0" u="none" kern="1200" dirty="0">
              <a:solidFill>
                <a:schemeClr val="tx1"/>
              </a:solidFill>
            </a:rPr>
            <a:t>Valorização do profissional da educação  (Aumento salarial e possibilidade de bonificação)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8564884" y="1896744"/>
        <a:ext cx="3754786" cy="488777"/>
      </dsp:txXfrm>
    </dsp:sp>
    <dsp:sp modelId="{48B9EA41-3234-4DB5-895D-5A3DFB06F5D7}">
      <dsp:nvSpPr>
        <dsp:cNvPr id="0" name=""/>
        <dsp:cNvSpPr/>
      </dsp:nvSpPr>
      <dsp:spPr>
        <a:xfrm rot="17622931">
          <a:off x="7250654" y="3402677"/>
          <a:ext cx="1852841" cy="7430"/>
        </a:xfrm>
        <a:custGeom>
          <a:avLst/>
          <a:gdLst/>
          <a:ahLst/>
          <a:cxnLst/>
          <a:rect l="0" t="0" r="0" b="0"/>
          <a:pathLst>
            <a:path>
              <a:moveTo>
                <a:pt x="0" y="3715"/>
              </a:moveTo>
              <a:lnTo>
                <a:pt x="1852841" y="3715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>
            <a:solidFill>
              <a:schemeClr val="tx1"/>
            </a:solidFill>
          </a:endParaRPr>
        </a:p>
      </dsp:txBody>
      <dsp:txXfrm>
        <a:off x="8130754" y="3360071"/>
        <a:ext cx="92642" cy="92642"/>
      </dsp:txXfrm>
    </dsp:sp>
    <dsp:sp modelId="{1BC93AE9-4D64-4949-9EC2-196A865A8623}">
      <dsp:nvSpPr>
        <dsp:cNvPr id="0" name=""/>
        <dsp:cNvSpPr/>
      </dsp:nvSpPr>
      <dsp:spPr>
        <a:xfrm>
          <a:off x="8549677" y="2436099"/>
          <a:ext cx="3785200" cy="244211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i="0" u="none" kern="1200" dirty="0">
              <a:solidFill>
                <a:schemeClr val="tx1"/>
              </a:solidFill>
            </a:rPr>
            <a:t>Modernização da grade curricular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8556830" y="2443252"/>
        <a:ext cx="3770894" cy="229905"/>
      </dsp:txXfrm>
    </dsp:sp>
    <dsp:sp modelId="{174C6F9B-8CB9-40ED-A56C-A1FAD3E9966C}">
      <dsp:nvSpPr>
        <dsp:cNvPr id="0" name=""/>
        <dsp:cNvSpPr/>
      </dsp:nvSpPr>
      <dsp:spPr>
        <a:xfrm rot="17917025">
          <a:off x="7399124" y="3567949"/>
          <a:ext cx="1555901" cy="7430"/>
        </a:xfrm>
        <a:custGeom>
          <a:avLst/>
          <a:gdLst/>
          <a:ahLst/>
          <a:cxnLst/>
          <a:rect l="0" t="0" r="0" b="0"/>
          <a:pathLst>
            <a:path>
              <a:moveTo>
                <a:pt x="0" y="3715"/>
              </a:moveTo>
              <a:lnTo>
                <a:pt x="1555901" y="3715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8138178" y="3532766"/>
        <a:ext cx="77795" cy="77795"/>
      </dsp:txXfrm>
    </dsp:sp>
    <dsp:sp modelId="{088C544D-E898-440D-AA0D-C71AB6F4BD88}">
      <dsp:nvSpPr>
        <dsp:cNvPr id="0" name=""/>
        <dsp:cNvSpPr/>
      </dsp:nvSpPr>
      <dsp:spPr>
        <a:xfrm>
          <a:off x="8549677" y="2728411"/>
          <a:ext cx="3785200" cy="320672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i="0" u="none" kern="1200" dirty="0">
              <a:solidFill>
                <a:schemeClr val="tx1"/>
              </a:solidFill>
            </a:rPr>
            <a:t>Utilização de novas tecnologias de ensino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8559069" y="2737803"/>
        <a:ext cx="3766416" cy="301888"/>
      </dsp:txXfrm>
    </dsp:sp>
    <dsp:sp modelId="{D8ECDD15-0DB6-4604-AA6D-80092B72A77F}">
      <dsp:nvSpPr>
        <dsp:cNvPr id="0" name=""/>
        <dsp:cNvSpPr/>
      </dsp:nvSpPr>
      <dsp:spPr>
        <a:xfrm rot="18607250">
          <a:off x="7598861" y="3808712"/>
          <a:ext cx="1156428" cy="7430"/>
        </a:xfrm>
        <a:custGeom>
          <a:avLst/>
          <a:gdLst/>
          <a:ahLst/>
          <a:cxnLst/>
          <a:rect l="0" t="0" r="0" b="0"/>
          <a:pathLst>
            <a:path>
              <a:moveTo>
                <a:pt x="0" y="3715"/>
              </a:moveTo>
              <a:lnTo>
                <a:pt x="1156428" y="3715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8148164" y="3783516"/>
        <a:ext cx="57821" cy="57821"/>
      </dsp:txXfrm>
    </dsp:sp>
    <dsp:sp modelId="{DC63BB57-1CEF-4A81-A74A-ECE333758412}">
      <dsp:nvSpPr>
        <dsp:cNvPr id="0" name=""/>
        <dsp:cNvSpPr/>
      </dsp:nvSpPr>
      <dsp:spPr>
        <a:xfrm>
          <a:off x="8549677" y="3093272"/>
          <a:ext cx="3785200" cy="554003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i="0" u="none" kern="1200" dirty="0">
              <a:solidFill>
                <a:schemeClr val="tx1"/>
              </a:solidFill>
            </a:rPr>
            <a:t>Incentivo à participação dos alunos as atividades extracurriculares e atividades de extensão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8565903" y="3109498"/>
        <a:ext cx="3752748" cy="521551"/>
      </dsp:txXfrm>
    </dsp:sp>
    <dsp:sp modelId="{E5976D02-3338-4DF3-8F45-775525361155}">
      <dsp:nvSpPr>
        <dsp:cNvPr id="0" name=""/>
        <dsp:cNvSpPr/>
      </dsp:nvSpPr>
      <dsp:spPr>
        <a:xfrm rot="20352083">
          <a:off x="7778499" y="4109337"/>
          <a:ext cx="797151" cy="7430"/>
        </a:xfrm>
        <a:custGeom>
          <a:avLst/>
          <a:gdLst/>
          <a:ahLst/>
          <a:cxnLst/>
          <a:rect l="0" t="0" r="0" b="0"/>
          <a:pathLst>
            <a:path>
              <a:moveTo>
                <a:pt x="0" y="3715"/>
              </a:moveTo>
              <a:lnTo>
                <a:pt x="797151" y="3715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8157146" y="4093123"/>
        <a:ext cx="39857" cy="39857"/>
      </dsp:txXfrm>
    </dsp:sp>
    <dsp:sp modelId="{24C433D9-2F0D-4C6D-947D-BC8F139CF345}">
      <dsp:nvSpPr>
        <dsp:cNvPr id="0" name=""/>
        <dsp:cNvSpPr/>
      </dsp:nvSpPr>
      <dsp:spPr>
        <a:xfrm>
          <a:off x="8549677" y="3712020"/>
          <a:ext cx="3785200" cy="519008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i="0" u="none" kern="1200" dirty="0">
              <a:solidFill>
                <a:schemeClr val="tx1"/>
              </a:solidFill>
            </a:rPr>
            <a:t>Monitoramento da satisfação dos funcionários e alunos quanto ao espaço e ensino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8564878" y="3727221"/>
        <a:ext cx="3754798" cy="488606"/>
      </dsp:txXfrm>
    </dsp:sp>
    <dsp:sp modelId="{5744B071-3BDB-4D1E-8EEA-DBC5E6ECB82E}">
      <dsp:nvSpPr>
        <dsp:cNvPr id="0" name=""/>
        <dsp:cNvSpPr/>
      </dsp:nvSpPr>
      <dsp:spPr>
        <a:xfrm rot="1280994">
          <a:off x="7777019" y="4396511"/>
          <a:ext cx="800112" cy="7430"/>
        </a:xfrm>
        <a:custGeom>
          <a:avLst/>
          <a:gdLst/>
          <a:ahLst/>
          <a:cxnLst/>
          <a:rect l="0" t="0" r="0" b="0"/>
          <a:pathLst>
            <a:path>
              <a:moveTo>
                <a:pt x="0" y="3715"/>
              </a:moveTo>
              <a:lnTo>
                <a:pt x="800112" y="3715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8157072" y="4380223"/>
        <a:ext cx="40005" cy="40005"/>
      </dsp:txXfrm>
    </dsp:sp>
    <dsp:sp modelId="{3C042385-D2A0-4BE9-8169-F152CFE8CA1C}">
      <dsp:nvSpPr>
        <dsp:cNvPr id="0" name=""/>
        <dsp:cNvSpPr/>
      </dsp:nvSpPr>
      <dsp:spPr>
        <a:xfrm>
          <a:off x="8549677" y="4266399"/>
          <a:ext cx="3785200" cy="558945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i="0" u="none" kern="1200" dirty="0">
              <a:solidFill>
                <a:schemeClr val="tx1"/>
              </a:solidFill>
            </a:rPr>
            <a:t>Convênio e parcerias com IES Internacionais visando intercâmbio e desenvolvimento de pesquisas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8566048" y="4282770"/>
        <a:ext cx="3752458" cy="526203"/>
      </dsp:txXfrm>
    </dsp:sp>
    <dsp:sp modelId="{4968EBF2-3FA5-4502-A388-FC32BA007A66}">
      <dsp:nvSpPr>
        <dsp:cNvPr id="0" name=""/>
        <dsp:cNvSpPr/>
      </dsp:nvSpPr>
      <dsp:spPr>
        <a:xfrm rot="2986335">
          <a:off x="7600137" y="4691347"/>
          <a:ext cx="1153875" cy="7430"/>
        </a:xfrm>
        <a:custGeom>
          <a:avLst/>
          <a:gdLst/>
          <a:ahLst/>
          <a:cxnLst/>
          <a:rect l="0" t="0" r="0" b="0"/>
          <a:pathLst>
            <a:path>
              <a:moveTo>
                <a:pt x="0" y="3715"/>
              </a:moveTo>
              <a:lnTo>
                <a:pt x="1153875" y="3715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8148228" y="4666216"/>
        <a:ext cx="57693" cy="57693"/>
      </dsp:txXfrm>
    </dsp:sp>
    <dsp:sp modelId="{BE51D784-0887-48AD-9335-2CB0D3D8907D}">
      <dsp:nvSpPr>
        <dsp:cNvPr id="0" name=""/>
        <dsp:cNvSpPr/>
      </dsp:nvSpPr>
      <dsp:spPr>
        <a:xfrm>
          <a:off x="8549677" y="4860717"/>
          <a:ext cx="3785200" cy="549655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i="0" u="none" kern="1200" dirty="0">
              <a:solidFill>
                <a:schemeClr val="tx1"/>
              </a:solidFill>
            </a:rPr>
            <a:t>Criação de linhas de crédito estudantis ( bolsas de estudo, capacitação e assistência social)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8565776" y="4876816"/>
        <a:ext cx="3753002" cy="517457"/>
      </dsp:txXfrm>
    </dsp:sp>
    <dsp:sp modelId="{6193AD1E-7CC1-480D-89B5-AF264C5F638C}">
      <dsp:nvSpPr>
        <dsp:cNvPr id="0" name=""/>
        <dsp:cNvSpPr/>
      </dsp:nvSpPr>
      <dsp:spPr>
        <a:xfrm rot="4042072">
          <a:off x="4014430" y="4702174"/>
          <a:ext cx="2415813" cy="7430"/>
        </a:xfrm>
        <a:custGeom>
          <a:avLst/>
          <a:gdLst/>
          <a:ahLst/>
          <a:cxnLst/>
          <a:rect l="0" t="0" r="0" b="0"/>
          <a:pathLst>
            <a:path>
              <a:moveTo>
                <a:pt x="0" y="3715"/>
              </a:moveTo>
              <a:lnTo>
                <a:pt x="2415813" y="3715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800" kern="1200">
            <a:solidFill>
              <a:schemeClr val="tx1"/>
            </a:solidFill>
          </a:endParaRPr>
        </a:p>
      </dsp:txBody>
      <dsp:txXfrm>
        <a:off x="5161941" y="4645494"/>
        <a:ext cx="120790" cy="120790"/>
      </dsp:txXfrm>
    </dsp:sp>
    <dsp:sp modelId="{1D3CA7F4-3256-4844-821D-6A0020229785}">
      <dsp:nvSpPr>
        <dsp:cNvPr id="0" name=""/>
        <dsp:cNvSpPr/>
      </dsp:nvSpPr>
      <dsp:spPr>
        <a:xfrm>
          <a:off x="5687155" y="5238755"/>
          <a:ext cx="2214212" cy="1164051"/>
        </a:xfrm>
        <a:prstGeom prst="roundRect">
          <a:avLst>
            <a:gd name="adj" fmla="val 10000"/>
          </a:avLst>
        </a:prstGeom>
        <a:solidFill>
          <a:srgbClr val="C5E0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Aumento da integração entre a sociedade e as IE Superior e Técnico</a:t>
          </a:r>
        </a:p>
      </dsp:txBody>
      <dsp:txXfrm>
        <a:off x="5721249" y="5272849"/>
        <a:ext cx="2146024" cy="1095863"/>
      </dsp:txXfrm>
    </dsp:sp>
    <dsp:sp modelId="{C46D419D-9536-41B9-B94D-663DFD32C2FB}">
      <dsp:nvSpPr>
        <dsp:cNvPr id="0" name=""/>
        <dsp:cNvSpPr/>
      </dsp:nvSpPr>
      <dsp:spPr>
        <a:xfrm rot="20658061">
          <a:off x="7890517" y="5738360"/>
          <a:ext cx="581749" cy="7430"/>
        </a:xfrm>
        <a:custGeom>
          <a:avLst/>
          <a:gdLst/>
          <a:ahLst/>
          <a:cxnLst/>
          <a:rect l="0" t="0" r="0" b="0"/>
          <a:pathLst>
            <a:path>
              <a:moveTo>
                <a:pt x="0" y="3715"/>
              </a:moveTo>
              <a:lnTo>
                <a:pt x="581749" y="3715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8166848" y="5727531"/>
        <a:ext cx="29087" cy="29087"/>
      </dsp:txXfrm>
    </dsp:sp>
    <dsp:sp modelId="{946488D4-0911-49F4-80DA-6EFA9E35AFD6}">
      <dsp:nvSpPr>
        <dsp:cNvPr id="0" name=""/>
        <dsp:cNvSpPr/>
      </dsp:nvSpPr>
      <dsp:spPr>
        <a:xfrm>
          <a:off x="8461416" y="5457467"/>
          <a:ext cx="3884820" cy="411804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i="0" u="none" kern="1200" dirty="0">
              <a:solidFill>
                <a:schemeClr val="tx1"/>
              </a:solidFill>
            </a:rPr>
            <a:t>Incentivo a programas de extensão com impacto a sociedade local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8473477" y="5469528"/>
        <a:ext cx="3860698" cy="387682"/>
      </dsp:txXfrm>
    </dsp:sp>
    <dsp:sp modelId="{2A5B3BED-DF0B-41D0-83AB-F70B2524B0BB}">
      <dsp:nvSpPr>
        <dsp:cNvPr id="0" name=""/>
        <dsp:cNvSpPr/>
      </dsp:nvSpPr>
      <dsp:spPr>
        <a:xfrm rot="1886285">
          <a:off x="7853188" y="5988249"/>
          <a:ext cx="656405" cy="7430"/>
        </a:xfrm>
        <a:custGeom>
          <a:avLst/>
          <a:gdLst/>
          <a:ahLst/>
          <a:cxnLst/>
          <a:rect l="0" t="0" r="0" b="0"/>
          <a:pathLst>
            <a:path>
              <a:moveTo>
                <a:pt x="0" y="3715"/>
              </a:moveTo>
              <a:lnTo>
                <a:pt x="656405" y="3715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8164981" y="5975554"/>
        <a:ext cx="32820" cy="32820"/>
      </dsp:txXfrm>
    </dsp:sp>
    <dsp:sp modelId="{9640E3C6-88FF-493C-8A54-827544D9B221}">
      <dsp:nvSpPr>
        <dsp:cNvPr id="0" name=""/>
        <dsp:cNvSpPr/>
      </dsp:nvSpPr>
      <dsp:spPr>
        <a:xfrm>
          <a:off x="8461416" y="5917372"/>
          <a:ext cx="3884820" cy="491549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i="0" u="none" kern="1200" dirty="0">
              <a:solidFill>
                <a:schemeClr val="tx1"/>
              </a:solidFill>
            </a:rPr>
            <a:t>Parcerias das atividades de pesquisa e ensino com o setor privado 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8475813" y="5931769"/>
        <a:ext cx="3856026" cy="462755"/>
      </dsp:txXfrm>
    </dsp:sp>
    <dsp:sp modelId="{A07783CC-615A-4E7F-BFA2-10B6D76B7687}">
      <dsp:nvSpPr>
        <dsp:cNvPr id="0" name=""/>
        <dsp:cNvSpPr/>
      </dsp:nvSpPr>
      <dsp:spPr>
        <a:xfrm rot="3238718">
          <a:off x="7705230" y="6202184"/>
          <a:ext cx="952322" cy="7430"/>
        </a:xfrm>
        <a:custGeom>
          <a:avLst/>
          <a:gdLst/>
          <a:ahLst/>
          <a:cxnLst/>
          <a:rect l="0" t="0" r="0" b="0"/>
          <a:pathLst>
            <a:path>
              <a:moveTo>
                <a:pt x="0" y="3715"/>
              </a:moveTo>
              <a:lnTo>
                <a:pt x="952322" y="3715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157583" y="6182091"/>
        <a:ext cx="47616" cy="47616"/>
      </dsp:txXfrm>
    </dsp:sp>
    <dsp:sp modelId="{0FE74A14-7E57-4EA1-88CC-5DFE1C22BEC1}">
      <dsp:nvSpPr>
        <dsp:cNvPr id="0" name=""/>
        <dsp:cNvSpPr/>
      </dsp:nvSpPr>
      <dsp:spPr>
        <a:xfrm>
          <a:off x="8461416" y="6457022"/>
          <a:ext cx="3884820" cy="267989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i="0" u="none" kern="1200" dirty="0">
              <a:solidFill>
                <a:schemeClr val="tx1"/>
              </a:solidFill>
            </a:rPr>
            <a:t>Envolvimento da academia nas problemáticas locais 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8469265" y="6464871"/>
        <a:ext cx="3869122" cy="252291"/>
      </dsp:txXfrm>
    </dsp:sp>
    <dsp:sp modelId="{645464A8-7579-4967-864B-DF886A218993}">
      <dsp:nvSpPr>
        <dsp:cNvPr id="0" name=""/>
        <dsp:cNvSpPr/>
      </dsp:nvSpPr>
      <dsp:spPr>
        <a:xfrm rot="3841076">
          <a:off x="7542198" y="6391656"/>
          <a:ext cx="1278386" cy="7430"/>
        </a:xfrm>
        <a:custGeom>
          <a:avLst/>
          <a:gdLst/>
          <a:ahLst/>
          <a:cxnLst/>
          <a:rect l="0" t="0" r="0" b="0"/>
          <a:pathLst>
            <a:path>
              <a:moveTo>
                <a:pt x="0" y="3715"/>
              </a:moveTo>
              <a:lnTo>
                <a:pt x="1278386" y="3715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149432" y="6363412"/>
        <a:ext cx="63919" cy="63919"/>
      </dsp:txXfrm>
    </dsp:sp>
    <dsp:sp modelId="{89303A30-EB11-41E0-8E57-4D933AF5D6E4}">
      <dsp:nvSpPr>
        <dsp:cNvPr id="0" name=""/>
        <dsp:cNvSpPr/>
      </dsp:nvSpPr>
      <dsp:spPr>
        <a:xfrm>
          <a:off x="8461416" y="6754036"/>
          <a:ext cx="3884820" cy="431853"/>
        </a:xfrm>
        <a:prstGeom prst="roundRect">
          <a:avLst>
            <a:gd name="adj" fmla="val 10000"/>
          </a:avLst>
        </a:prstGeom>
        <a:solidFill>
          <a:srgbClr val="FF99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i="0" u="none" kern="1200" dirty="0">
              <a:solidFill>
                <a:schemeClr val="tx1"/>
              </a:solidFill>
            </a:rPr>
            <a:t>Promoção de eventos sociais dentro das Instituições de Ensino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8474065" y="6766685"/>
        <a:ext cx="3859522" cy="406555"/>
      </dsp:txXfrm>
    </dsp:sp>
    <dsp:sp modelId="{EF928386-B386-43A4-AAA8-5AF5EF7257B2}">
      <dsp:nvSpPr>
        <dsp:cNvPr id="0" name=""/>
        <dsp:cNvSpPr/>
      </dsp:nvSpPr>
      <dsp:spPr>
        <a:xfrm rot="4208838">
          <a:off x="7356829" y="6592623"/>
          <a:ext cx="1649125" cy="7430"/>
        </a:xfrm>
        <a:custGeom>
          <a:avLst/>
          <a:gdLst/>
          <a:ahLst/>
          <a:cxnLst/>
          <a:rect l="0" t="0" r="0" b="0"/>
          <a:pathLst>
            <a:path>
              <a:moveTo>
                <a:pt x="0" y="3715"/>
              </a:moveTo>
              <a:lnTo>
                <a:pt x="1649125" y="3715"/>
              </a:lnTo>
            </a:path>
          </a:pathLst>
        </a:custGeom>
        <a:noFill/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140163" y="6555111"/>
        <a:ext cx="82456" cy="82456"/>
      </dsp:txXfrm>
    </dsp:sp>
    <dsp:sp modelId="{0A6180EC-E4FF-4727-A0D4-6C2D8828EB6A}">
      <dsp:nvSpPr>
        <dsp:cNvPr id="0" name=""/>
        <dsp:cNvSpPr/>
      </dsp:nvSpPr>
      <dsp:spPr>
        <a:xfrm>
          <a:off x="8461416" y="7192469"/>
          <a:ext cx="3884820" cy="358855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i="0" u="none" kern="1200" dirty="0">
              <a:solidFill>
                <a:schemeClr val="tx1"/>
              </a:solidFill>
            </a:rPr>
            <a:t>Espaços culturais abertos a população 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8471927" y="7202980"/>
        <a:ext cx="3863798" cy="33783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B0F4CB-FA44-41EB-8B66-9380296C9E6F}">
      <dsp:nvSpPr>
        <dsp:cNvPr id="0" name=""/>
        <dsp:cNvSpPr/>
      </dsp:nvSpPr>
      <dsp:spPr>
        <a:xfrm>
          <a:off x="862098" y="3025948"/>
          <a:ext cx="2187294" cy="1589539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Priorização dos modos de mobilidade ativa </a:t>
          </a:r>
        </a:p>
      </dsp:txBody>
      <dsp:txXfrm>
        <a:off x="908654" y="3072504"/>
        <a:ext cx="2094182" cy="1496427"/>
      </dsp:txXfrm>
    </dsp:sp>
    <dsp:sp modelId="{7D9566A0-8A4A-48BB-A002-909F8AEF5436}">
      <dsp:nvSpPr>
        <dsp:cNvPr id="0" name=""/>
        <dsp:cNvSpPr/>
      </dsp:nvSpPr>
      <dsp:spPr>
        <a:xfrm rot="17715622">
          <a:off x="2695463" y="3255781"/>
          <a:ext cx="1234776" cy="13170"/>
        </a:xfrm>
        <a:custGeom>
          <a:avLst/>
          <a:gdLst/>
          <a:ahLst/>
          <a:cxnLst/>
          <a:rect l="0" t="0" r="0" b="0"/>
          <a:pathLst>
            <a:path>
              <a:moveTo>
                <a:pt x="0" y="6585"/>
              </a:moveTo>
              <a:lnTo>
                <a:pt x="1234776" y="65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3281982" y="3231497"/>
        <a:ext cx="61738" cy="61738"/>
      </dsp:txXfrm>
    </dsp:sp>
    <dsp:sp modelId="{7EB8E81D-CE13-43BA-9583-7758FC2DEE1B}">
      <dsp:nvSpPr>
        <dsp:cNvPr id="0" name=""/>
        <dsp:cNvSpPr/>
      </dsp:nvSpPr>
      <dsp:spPr>
        <a:xfrm>
          <a:off x="3576311" y="2222077"/>
          <a:ext cx="2039099" cy="963873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Garantia de boas condições de caminhabilidade para todos</a:t>
          </a:r>
        </a:p>
      </dsp:txBody>
      <dsp:txXfrm>
        <a:off x="3604542" y="2250308"/>
        <a:ext cx="1982637" cy="907411"/>
      </dsp:txXfrm>
    </dsp:sp>
    <dsp:sp modelId="{528A209D-B38C-4814-86FA-134805C4BEC4}">
      <dsp:nvSpPr>
        <dsp:cNvPr id="0" name=""/>
        <dsp:cNvSpPr/>
      </dsp:nvSpPr>
      <dsp:spPr>
        <a:xfrm rot="17119477">
          <a:off x="4901471" y="1761527"/>
          <a:ext cx="1940811" cy="13170"/>
        </a:xfrm>
        <a:custGeom>
          <a:avLst/>
          <a:gdLst/>
          <a:ahLst/>
          <a:cxnLst/>
          <a:rect l="0" t="0" r="0" b="0"/>
          <a:pathLst>
            <a:path>
              <a:moveTo>
                <a:pt x="0" y="6585"/>
              </a:moveTo>
              <a:lnTo>
                <a:pt x="1940811" y="65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>
            <a:solidFill>
              <a:schemeClr val="tx1"/>
            </a:solidFill>
          </a:endParaRPr>
        </a:p>
      </dsp:txBody>
      <dsp:txXfrm>
        <a:off x="5823356" y="1719592"/>
        <a:ext cx="97040" cy="97040"/>
      </dsp:txXfrm>
    </dsp:sp>
    <dsp:sp modelId="{52B8E7D8-17B0-408E-872F-E8CF2E055782}">
      <dsp:nvSpPr>
        <dsp:cNvPr id="0" name=""/>
        <dsp:cNvSpPr/>
      </dsp:nvSpPr>
      <dsp:spPr>
        <a:xfrm>
          <a:off x="6128342" y="164552"/>
          <a:ext cx="2446319" cy="1335316"/>
        </a:xfrm>
        <a:prstGeom prst="roundRect">
          <a:avLst>
            <a:gd name="adj" fmla="val 10000"/>
          </a:avLst>
        </a:prstGeom>
        <a:solidFill>
          <a:srgbClr val="C5E0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Plano de melhorias de rotas caminháveis facilitando o acesso ao transporte coletivo</a:t>
          </a:r>
        </a:p>
      </dsp:txBody>
      <dsp:txXfrm>
        <a:off x="6167452" y="203662"/>
        <a:ext cx="2368099" cy="1257096"/>
      </dsp:txXfrm>
    </dsp:sp>
    <dsp:sp modelId="{DA25FB8A-AC36-45E8-8E98-7C284E73C794}">
      <dsp:nvSpPr>
        <dsp:cNvPr id="0" name=""/>
        <dsp:cNvSpPr/>
      </dsp:nvSpPr>
      <dsp:spPr>
        <a:xfrm rot="19100619">
          <a:off x="8479425" y="575282"/>
          <a:ext cx="753295" cy="13170"/>
        </a:xfrm>
        <a:custGeom>
          <a:avLst/>
          <a:gdLst/>
          <a:ahLst/>
          <a:cxnLst/>
          <a:rect l="0" t="0" r="0" b="0"/>
          <a:pathLst>
            <a:path>
              <a:moveTo>
                <a:pt x="0" y="6585"/>
              </a:moveTo>
              <a:lnTo>
                <a:pt x="753295" y="65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8837240" y="563034"/>
        <a:ext cx="37664" cy="37664"/>
      </dsp:txXfrm>
    </dsp:sp>
    <dsp:sp modelId="{CD3F0B20-99F4-42F3-9E99-530404FCA187}">
      <dsp:nvSpPr>
        <dsp:cNvPr id="0" name=""/>
        <dsp:cNvSpPr/>
      </dsp:nvSpPr>
      <dsp:spPr>
        <a:xfrm>
          <a:off x="9137483" y="116515"/>
          <a:ext cx="3338531" cy="430017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Definição do tamanho mínimo de calçada</a:t>
          </a:r>
        </a:p>
      </dsp:txBody>
      <dsp:txXfrm>
        <a:off x="9150078" y="129110"/>
        <a:ext cx="3313341" cy="404827"/>
      </dsp:txXfrm>
    </dsp:sp>
    <dsp:sp modelId="{4207F97C-4317-46A6-BC27-849DD6AA8CCC}">
      <dsp:nvSpPr>
        <dsp:cNvPr id="0" name=""/>
        <dsp:cNvSpPr/>
      </dsp:nvSpPr>
      <dsp:spPr>
        <a:xfrm rot="140058">
          <a:off x="8574428" y="837096"/>
          <a:ext cx="563288" cy="13170"/>
        </a:xfrm>
        <a:custGeom>
          <a:avLst/>
          <a:gdLst/>
          <a:ahLst/>
          <a:cxnLst/>
          <a:rect l="0" t="0" r="0" b="0"/>
          <a:pathLst>
            <a:path>
              <a:moveTo>
                <a:pt x="0" y="6585"/>
              </a:moveTo>
              <a:lnTo>
                <a:pt x="563288" y="65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8841990" y="829599"/>
        <a:ext cx="28164" cy="28164"/>
      </dsp:txXfrm>
    </dsp:sp>
    <dsp:sp modelId="{3BF2211B-F960-45D1-AF7B-E2B990309AD9}">
      <dsp:nvSpPr>
        <dsp:cNvPr id="0" name=""/>
        <dsp:cNvSpPr/>
      </dsp:nvSpPr>
      <dsp:spPr>
        <a:xfrm>
          <a:off x="9137483" y="614610"/>
          <a:ext cx="3338531" cy="481084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Tratamento de iluminação e sombreamento</a:t>
          </a:r>
        </a:p>
      </dsp:txBody>
      <dsp:txXfrm>
        <a:off x="9151573" y="628700"/>
        <a:ext cx="3310351" cy="452904"/>
      </dsp:txXfrm>
    </dsp:sp>
    <dsp:sp modelId="{B85660BC-B973-4E22-9E58-C7E58F2822C0}">
      <dsp:nvSpPr>
        <dsp:cNvPr id="0" name=""/>
        <dsp:cNvSpPr/>
      </dsp:nvSpPr>
      <dsp:spPr>
        <a:xfrm rot="2678158">
          <a:off x="8460603" y="1103482"/>
          <a:ext cx="790939" cy="13170"/>
        </a:xfrm>
        <a:custGeom>
          <a:avLst/>
          <a:gdLst/>
          <a:ahLst/>
          <a:cxnLst/>
          <a:rect l="0" t="0" r="0" b="0"/>
          <a:pathLst>
            <a:path>
              <a:moveTo>
                <a:pt x="0" y="6585"/>
              </a:moveTo>
              <a:lnTo>
                <a:pt x="790939" y="65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8836299" y="1090294"/>
        <a:ext cx="39546" cy="39546"/>
      </dsp:txXfrm>
    </dsp:sp>
    <dsp:sp modelId="{805AB477-69F3-47DF-B9C5-67A5F16E8489}">
      <dsp:nvSpPr>
        <dsp:cNvPr id="0" name=""/>
        <dsp:cNvSpPr/>
      </dsp:nvSpPr>
      <dsp:spPr>
        <a:xfrm>
          <a:off x="9137483" y="1175053"/>
          <a:ext cx="3338531" cy="425742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Garantia de Acessibilidade universal (NBR 9050)</a:t>
          </a:r>
        </a:p>
      </dsp:txBody>
      <dsp:txXfrm>
        <a:off x="9149953" y="1187523"/>
        <a:ext cx="3313591" cy="400802"/>
      </dsp:txXfrm>
    </dsp:sp>
    <dsp:sp modelId="{3ED15E8A-3898-4DFE-A9D6-734D99674149}">
      <dsp:nvSpPr>
        <dsp:cNvPr id="0" name=""/>
        <dsp:cNvSpPr/>
      </dsp:nvSpPr>
      <dsp:spPr>
        <a:xfrm rot="18765981">
          <a:off x="5496802" y="2426162"/>
          <a:ext cx="739015" cy="13170"/>
        </a:xfrm>
        <a:custGeom>
          <a:avLst/>
          <a:gdLst/>
          <a:ahLst/>
          <a:cxnLst/>
          <a:rect l="0" t="0" r="0" b="0"/>
          <a:pathLst>
            <a:path>
              <a:moveTo>
                <a:pt x="0" y="6585"/>
              </a:moveTo>
              <a:lnTo>
                <a:pt x="739015" y="65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5847835" y="2414272"/>
        <a:ext cx="36950" cy="36950"/>
      </dsp:txXfrm>
    </dsp:sp>
    <dsp:sp modelId="{FAF1DF89-E3E1-4FC9-916E-5393A7CA80C2}">
      <dsp:nvSpPr>
        <dsp:cNvPr id="0" name=""/>
        <dsp:cNvSpPr/>
      </dsp:nvSpPr>
      <dsp:spPr>
        <a:xfrm>
          <a:off x="6117209" y="1549346"/>
          <a:ext cx="2446319" cy="1224269"/>
        </a:xfrm>
        <a:prstGeom prst="roundRect">
          <a:avLst>
            <a:gd name="adj" fmla="val 10000"/>
          </a:avLst>
        </a:prstGeom>
        <a:solidFill>
          <a:srgbClr val="C5E0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Assegurar condições mínimas de acessibilidade nos miolos de bairros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6153067" y="1585204"/>
        <a:ext cx="2374603" cy="1152553"/>
      </dsp:txXfrm>
    </dsp:sp>
    <dsp:sp modelId="{8C90DB2C-0267-497C-A333-0B72A298D65C}">
      <dsp:nvSpPr>
        <dsp:cNvPr id="0" name=""/>
        <dsp:cNvSpPr/>
      </dsp:nvSpPr>
      <dsp:spPr>
        <a:xfrm rot="20561471">
          <a:off x="8549917" y="2065464"/>
          <a:ext cx="601178" cy="13170"/>
        </a:xfrm>
        <a:custGeom>
          <a:avLst/>
          <a:gdLst/>
          <a:ahLst/>
          <a:cxnLst/>
          <a:rect l="0" t="0" r="0" b="0"/>
          <a:pathLst>
            <a:path>
              <a:moveTo>
                <a:pt x="0" y="6585"/>
              </a:moveTo>
              <a:lnTo>
                <a:pt x="601178" y="65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8835477" y="2057020"/>
        <a:ext cx="30058" cy="30058"/>
      </dsp:txXfrm>
    </dsp:sp>
    <dsp:sp modelId="{5F548614-5BEF-4ECF-9845-D2ADB52592C5}">
      <dsp:nvSpPr>
        <dsp:cNvPr id="0" name=""/>
        <dsp:cNvSpPr/>
      </dsp:nvSpPr>
      <dsp:spPr>
        <a:xfrm>
          <a:off x="9137483" y="1685737"/>
          <a:ext cx="3338531" cy="593762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Manutenção dos incentivos e obrigatoriedade sob as condições das calçadas</a:t>
          </a:r>
        </a:p>
      </dsp:txBody>
      <dsp:txXfrm>
        <a:off x="9154874" y="1703128"/>
        <a:ext cx="3303749" cy="558980"/>
      </dsp:txXfrm>
    </dsp:sp>
    <dsp:sp modelId="{AC5A96AD-CA77-4559-AC00-9EB33A2075D5}">
      <dsp:nvSpPr>
        <dsp:cNvPr id="0" name=""/>
        <dsp:cNvSpPr/>
      </dsp:nvSpPr>
      <dsp:spPr>
        <a:xfrm rot="2256753">
          <a:off x="8488233" y="2375998"/>
          <a:ext cx="724546" cy="13170"/>
        </a:xfrm>
        <a:custGeom>
          <a:avLst/>
          <a:gdLst/>
          <a:ahLst/>
          <a:cxnLst/>
          <a:rect l="0" t="0" r="0" b="0"/>
          <a:pathLst>
            <a:path>
              <a:moveTo>
                <a:pt x="0" y="6585"/>
              </a:moveTo>
              <a:lnTo>
                <a:pt x="724546" y="65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8832392" y="2364470"/>
        <a:ext cx="36227" cy="36227"/>
      </dsp:txXfrm>
    </dsp:sp>
    <dsp:sp modelId="{1E1CAFE1-8710-458F-825C-320217264D6A}">
      <dsp:nvSpPr>
        <dsp:cNvPr id="0" name=""/>
        <dsp:cNvSpPr/>
      </dsp:nvSpPr>
      <dsp:spPr>
        <a:xfrm>
          <a:off x="9137483" y="2380715"/>
          <a:ext cx="3338531" cy="445941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Aumento da fiscalização sob a execução das condições das calçadas </a:t>
          </a:r>
        </a:p>
      </dsp:txBody>
      <dsp:txXfrm>
        <a:off x="9150544" y="2393776"/>
        <a:ext cx="3312409" cy="419819"/>
      </dsp:txXfrm>
    </dsp:sp>
    <dsp:sp modelId="{AAFB45CF-5942-457C-A799-87835AB2F0A6}">
      <dsp:nvSpPr>
        <dsp:cNvPr id="0" name=""/>
        <dsp:cNvSpPr/>
      </dsp:nvSpPr>
      <dsp:spPr>
        <a:xfrm rot="21306289">
          <a:off x="3048452" y="3792144"/>
          <a:ext cx="515355" cy="13170"/>
        </a:xfrm>
        <a:custGeom>
          <a:avLst/>
          <a:gdLst/>
          <a:ahLst/>
          <a:cxnLst/>
          <a:rect l="0" t="0" r="0" b="0"/>
          <a:pathLst>
            <a:path>
              <a:moveTo>
                <a:pt x="0" y="6585"/>
              </a:moveTo>
              <a:lnTo>
                <a:pt x="515355" y="65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3293246" y="3785846"/>
        <a:ext cx="25767" cy="25767"/>
      </dsp:txXfrm>
    </dsp:sp>
    <dsp:sp modelId="{323856F2-F403-4397-8E89-016704599FF8}">
      <dsp:nvSpPr>
        <dsp:cNvPr id="0" name=""/>
        <dsp:cNvSpPr/>
      </dsp:nvSpPr>
      <dsp:spPr>
        <a:xfrm>
          <a:off x="3562867" y="3225305"/>
          <a:ext cx="2062079" cy="1102871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Garantia de boas condições de trânsito cicloviário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3595169" y="3257607"/>
        <a:ext cx="1997475" cy="1038267"/>
      </dsp:txXfrm>
    </dsp:sp>
    <dsp:sp modelId="{DAE99C37-3E38-41A4-ADAB-F8D7EB7A9672}">
      <dsp:nvSpPr>
        <dsp:cNvPr id="0" name=""/>
        <dsp:cNvSpPr/>
      </dsp:nvSpPr>
      <dsp:spPr>
        <a:xfrm rot="18750953">
          <a:off x="5497338" y="3480033"/>
          <a:ext cx="787210" cy="13170"/>
        </a:xfrm>
        <a:custGeom>
          <a:avLst/>
          <a:gdLst/>
          <a:ahLst/>
          <a:cxnLst/>
          <a:rect l="0" t="0" r="0" b="0"/>
          <a:pathLst>
            <a:path>
              <a:moveTo>
                <a:pt x="0" y="6585"/>
              </a:moveTo>
              <a:lnTo>
                <a:pt x="787210" y="65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5871263" y="3466938"/>
        <a:ext cx="39360" cy="39360"/>
      </dsp:txXfrm>
    </dsp:sp>
    <dsp:sp modelId="{FB9132C4-1DB0-4E9A-89BD-DBF7656B3774}">
      <dsp:nvSpPr>
        <dsp:cNvPr id="0" name=""/>
        <dsp:cNvSpPr/>
      </dsp:nvSpPr>
      <dsp:spPr>
        <a:xfrm>
          <a:off x="6156939" y="2802128"/>
          <a:ext cx="2446319" cy="788736"/>
        </a:xfrm>
        <a:prstGeom prst="roundRect">
          <a:avLst>
            <a:gd name="adj" fmla="val 10000"/>
          </a:avLst>
        </a:prstGeom>
        <a:solidFill>
          <a:srgbClr val="FFE6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Seguir com o Plano de Expansão Cicloviário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6180040" y="2825229"/>
        <a:ext cx="2400117" cy="742534"/>
      </dsp:txXfrm>
    </dsp:sp>
    <dsp:sp modelId="{AAC012A7-AFFB-4A8D-97E3-7521B4D86E6D}">
      <dsp:nvSpPr>
        <dsp:cNvPr id="0" name=""/>
        <dsp:cNvSpPr/>
      </dsp:nvSpPr>
      <dsp:spPr>
        <a:xfrm rot="1035860">
          <a:off x="5611957" y="3855721"/>
          <a:ext cx="576625" cy="13170"/>
        </a:xfrm>
        <a:custGeom>
          <a:avLst/>
          <a:gdLst/>
          <a:ahLst/>
          <a:cxnLst/>
          <a:rect l="0" t="0" r="0" b="0"/>
          <a:pathLst>
            <a:path>
              <a:moveTo>
                <a:pt x="0" y="6585"/>
              </a:moveTo>
              <a:lnTo>
                <a:pt x="576625" y="65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5885854" y="3847891"/>
        <a:ext cx="28831" cy="28831"/>
      </dsp:txXfrm>
    </dsp:sp>
    <dsp:sp modelId="{2DF3D808-955D-4197-BD4F-ACA8612555B2}">
      <dsp:nvSpPr>
        <dsp:cNvPr id="0" name=""/>
        <dsp:cNvSpPr/>
      </dsp:nvSpPr>
      <dsp:spPr>
        <a:xfrm>
          <a:off x="6175592" y="3664735"/>
          <a:ext cx="2446319" cy="566275"/>
        </a:xfrm>
        <a:prstGeom prst="roundRect">
          <a:avLst>
            <a:gd name="adj" fmla="val 10000"/>
          </a:avLst>
        </a:prstGeom>
        <a:solidFill>
          <a:srgbClr val="FFE6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Manutenção contínua das ciclovias 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6192178" y="3681321"/>
        <a:ext cx="2413147" cy="533103"/>
      </dsp:txXfrm>
    </dsp:sp>
    <dsp:sp modelId="{2506DA33-9FB6-460A-B055-2852FFB1B123}">
      <dsp:nvSpPr>
        <dsp:cNvPr id="0" name=""/>
        <dsp:cNvSpPr/>
      </dsp:nvSpPr>
      <dsp:spPr>
        <a:xfrm rot="3871700">
          <a:off x="2696487" y="4373146"/>
          <a:ext cx="1238401" cy="13170"/>
        </a:xfrm>
        <a:custGeom>
          <a:avLst/>
          <a:gdLst/>
          <a:ahLst/>
          <a:cxnLst/>
          <a:rect l="0" t="0" r="0" b="0"/>
          <a:pathLst>
            <a:path>
              <a:moveTo>
                <a:pt x="0" y="6585"/>
              </a:moveTo>
              <a:lnTo>
                <a:pt x="1238401" y="65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3284728" y="4348771"/>
        <a:ext cx="61920" cy="61920"/>
      </dsp:txXfrm>
    </dsp:sp>
    <dsp:sp modelId="{5866BABB-71F4-49F3-9C18-CB3A43D125D0}">
      <dsp:nvSpPr>
        <dsp:cNvPr id="0" name=""/>
        <dsp:cNvSpPr/>
      </dsp:nvSpPr>
      <dsp:spPr>
        <a:xfrm>
          <a:off x="3581985" y="4402046"/>
          <a:ext cx="2035373" cy="1073397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Garantia da segurança na mobilidade ativa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3613424" y="4433485"/>
        <a:ext cx="1972495" cy="1010519"/>
      </dsp:txXfrm>
    </dsp:sp>
    <dsp:sp modelId="{3CDFF20A-924E-4387-B118-73D33820AEE3}">
      <dsp:nvSpPr>
        <dsp:cNvPr id="0" name=""/>
        <dsp:cNvSpPr/>
      </dsp:nvSpPr>
      <dsp:spPr>
        <a:xfrm rot="186087">
          <a:off x="5616955" y="4947053"/>
          <a:ext cx="550557" cy="13170"/>
        </a:xfrm>
        <a:custGeom>
          <a:avLst/>
          <a:gdLst/>
          <a:ahLst/>
          <a:cxnLst/>
          <a:rect l="0" t="0" r="0" b="0"/>
          <a:pathLst>
            <a:path>
              <a:moveTo>
                <a:pt x="0" y="6585"/>
              </a:moveTo>
              <a:lnTo>
                <a:pt x="550557" y="65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5878470" y="4939875"/>
        <a:ext cx="27527" cy="27527"/>
      </dsp:txXfrm>
    </dsp:sp>
    <dsp:sp modelId="{25C42BFD-4AA1-4AF6-ACD0-74FAE21C1A8C}">
      <dsp:nvSpPr>
        <dsp:cNvPr id="0" name=""/>
        <dsp:cNvSpPr/>
      </dsp:nvSpPr>
      <dsp:spPr>
        <a:xfrm>
          <a:off x="6167110" y="4332300"/>
          <a:ext cx="2446319" cy="1272465"/>
        </a:xfrm>
        <a:prstGeom prst="roundRect">
          <a:avLst>
            <a:gd name="adj" fmla="val 10000"/>
          </a:avLst>
        </a:prstGeom>
        <a:solidFill>
          <a:srgbClr val="C5E0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Assegurar condições de travessias seguras (Visão Zero)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6204379" y="4369569"/>
        <a:ext cx="2371781" cy="1197927"/>
      </dsp:txXfrm>
    </dsp:sp>
    <dsp:sp modelId="{1099E4D5-AC71-4AEA-AC87-6C49731B3E64}">
      <dsp:nvSpPr>
        <dsp:cNvPr id="0" name=""/>
        <dsp:cNvSpPr/>
      </dsp:nvSpPr>
      <dsp:spPr>
        <a:xfrm rot="18008855">
          <a:off x="8300096" y="4417619"/>
          <a:ext cx="1258947" cy="13170"/>
        </a:xfrm>
        <a:custGeom>
          <a:avLst/>
          <a:gdLst/>
          <a:ahLst/>
          <a:cxnLst/>
          <a:rect l="0" t="0" r="0" b="0"/>
          <a:pathLst>
            <a:path>
              <a:moveTo>
                <a:pt x="0" y="6585"/>
              </a:moveTo>
              <a:lnTo>
                <a:pt x="1258947" y="65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8898096" y="4392731"/>
        <a:ext cx="62947" cy="62947"/>
      </dsp:txXfrm>
    </dsp:sp>
    <dsp:sp modelId="{07F2CFB4-0A38-4566-A6B7-9AF17E0A1B75}">
      <dsp:nvSpPr>
        <dsp:cNvPr id="0" name=""/>
        <dsp:cNvSpPr/>
      </dsp:nvSpPr>
      <dsp:spPr>
        <a:xfrm>
          <a:off x="9245709" y="3715841"/>
          <a:ext cx="3338531" cy="328071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Redução da velocidade máxima sugerida</a:t>
          </a:r>
        </a:p>
      </dsp:txBody>
      <dsp:txXfrm>
        <a:off x="9255318" y="3725450"/>
        <a:ext cx="3319313" cy="308853"/>
      </dsp:txXfrm>
    </dsp:sp>
    <dsp:sp modelId="{31C0C09E-E496-4A3D-96BD-624B26D47F7C}">
      <dsp:nvSpPr>
        <dsp:cNvPr id="0" name=""/>
        <dsp:cNvSpPr/>
      </dsp:nvSpPr>
      <dsp:spPr>
        <a:xfrm rot="18978125">
          <a:off x="8492303" y="4659859"/>
          <a:ext cx="874532" cy="13170"/>
        </a:xfrm>
        <a:custGeom>
          <a:avLst/>
          <a:gdLst/>
          <a:ahLst/>
          <a:cxnLst/>
          <a:rect l="0" t="0" r="0" b="0"/>
          <a:pathLst>
            <a:path>
              <a:moveTo>
                <a:pt x="0" y="6585"/>
              </a:moveTo>
              <a:lnTo>
                <a:pt x="874532" y="65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8907706" y="4644581"/>
        <a:ext cx="43726" cy="43726"/>
      </dsp:txXfrm>
    </dsp:sp>
    <dsp:sp modelId="{7156FC47-29BF-4D8F-9AF8-10866E5546D9}">
      <dsp:nvSpPr>
        <dsp:cNvPr id="0" name=""/>
        <dsp:cNvSpPr/>
      </dsp:nvSpPr>
      <dsp:spPr>
        <a:xfrm>
          <a:off x="9245709" y="4159303"/>
          <a:ext cx="3338531" cy="410107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Fiscalização da velocidade máxima </a:t>
          </a:r>
        </a:p>
      </dsp:txBody>
      <dsp:txXfrm>
        <a:off x="9257721" y="4171315"/>
        <a:ext cx="3314507" cy="386083"/>
      </dsp:txXfrm>
    </dsp:sp>
    <dsp:sp modelId="{69A9B791-F696-4444-853E-79389CC281C4}">
      <dsp:nvSpPr>
        <dsp:cNvPr id="0" name=""/>
        <dsp:cNvSpPr/>
      </dsp:nvSpPr>
      <dsp:spPr>
        <a:xfrm rot="20839649">
          <a:off x="8605536" y="4890861"/>
          <a:ext cx="648067" cy="13170"/>
        </a:xfrm>
        <a:custGeom>
          <a:avLst/>
          <a:gdLst/>
          <a:ahLst/>
          <a:cxnLst/>
          <a:rect l="0" t="0" r="0" b="0"/>
          <a:pathLst>
            <a:path>
              <a:moveTo>
                <a:pt x="0" y="6585"/>
              </a:moveTo>
              <a:lnTo>
                <a:pt x="648067" y="65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8913368" y="4881245"/>
        <a:ext cx="32403" cy="32403"/>
      </dsp:txXfrm>
    </dsp:sp>
    <dsp:sp modelId="{8A1FD91B-20CA-4E7D-BEA9-BA135C1629FE}">
      <dsp:nvSpPr>
        <dsp:cNvPr id="0" name=""/>
        <dsp:cNvSpPr/>
      </dsp:nvSpPr>
      <dsp:spPr>
        <a:xfrm>
          <a:off x="9245709" y="4668474"/>
          <a:ext cx="3338531" cy="315771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Sinalização Adequada</a:t>
          </a:r>
        </a:p>
      </dsp:txBody>
      <dsp:txXfrm>
        <a:off x="9254958" y="4677723"/>
        <a:ext cx="3320033" cy="297273"/>
      </dsp:txXfrm>
    </dsp:sp>
    <dsp:sp modelId="{30E29B35-8F59-43DA-86D6-2D9B5EFBC69C}">
      <dsp:nvSpPr>
        <dsp:cNvPr id="0" name=""/>
        <dsp:cNvSpPr/>
      </dsp:nvSpPr>
      <dsp:spPr>
        <a:xfrm rot="1435978">
          <a:off x="8583691" y="5102259"/>
          <a:ext cx="691756" cy="13170"/>
        </a:xfrm>
        <a:custGeom>
          <a:avLst/>
          <a:gdLst/>
          <a:ahLst/>
          <a:cxnLst/>
          <a:rect l="0" t="0" r="0" b="0"/>
          <a:pathLst>
            <a:path>
              <a:moveTo>
                <a:pt x="0" y="6585"/>
              </a:moveTo>
              <a:lnTo>
                <a:pt x="691756" y="65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8912275" y="5091550"/>
        <a:ext cx="34587" cy="34587"/>
      </dsp:txXfrm>
    </dsp:sp>
    <dsp:sp modelId="{E1CE069E-D606-4817-8C9D-E2BE2FFC4B20}">
      <dsp:nvSpPr>
        <dsp:cNvPr id="0" name=""/>
        <dsp:cNvSpPr/>
      </dsp:nvSpPr>
      <dsp:spPr>
        <a:xfrm>
          <a:off x="9245709" y="5040948"/>
          <a:ext cx="3338531" cy="416416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Implantação de lombofaixas e lombadas</a:t>
          </a:r>
        </a:p>
      </dsp:txBody>
      <dsp:txXfrm>
        <a:off x="9257905" y="5053144"/>
        <a:ext cx="3314139" cy="392024"/>
      </dsp:txXfrm>
    </dsp:sp>
    <dsp:sp modelId="{C839A9DB-2091-4588-99DE-172AD797EBAD}">
      <dsp:nvSpPr>
        <dsp:cNvPr id="0" name=""/>
        <dsp:cNvSpPr/>
      </dsp:nvSpPr>
      <dsp:spPr>
        <a:xfrm rot="4141167">
          <a:off x="5101061" y="5683103"/>
          <a:ext cx="1608529" cy="13170"/>
        </a:xfrm>
        <a:custGeom>
          <a:avLst/>
          <a:gdLst/>
          <a:ahLst/>
          <a:cxnLst/>
          <a:rect l="0" t="0" r="0" b="0"/>
          <a:pathLst>
            <a:path>
              <a:moveTo>
                <a:pt x="0" y="6585"/>
              </a:moveTo>
              <a:lnTo>
                <a:pt x="1608529" y="65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5865113" y="5649475"/>
        <a:ext cx="80426" cy="80426"/>
      </dsp:txXfrm>
    </dsp:sp>
    <dsp:sp modelId="{2ED6FFFA-2569-422D-A483-93FC23E66093}">
      <dsp:nvSpPr>
        <dsp:cNvPr id="0" name=""/>
        <dsp:cNvSpPr/>
      </dsp:nvSpPr>
      <dsp:spPr>
        <a:xfrm>
          <a:off x="6193294" y="6095649"/>
          <a:ext cx="2316574" cy="689966"/>
        </a:xfrm>
        <a:prstGeom prst="roundRect">
          <a:avLst>
            <a:gd name="adj" fmla="val 10000"/>
          </a:avLst>
        </a:prstGeom>
        <a:solidFill>
          <a:srgbClr val="C5E0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Promover medidas de conscientização do trânsito</a:t>
          </a:r>
        </a:p>
      </dsp:txBody>
      <dsp:txXfrm>
        <a:off x="6213502" y="6115857"/>
        <a:ext cx="2276158" cy="649550"/>
      </dsp:txXfrm>
    </dsp:sp>
    <dsp:sp modelId="{7C98F043-8A52-47A8-98B1-22CFBD9ED88E}">
      <dsp:nvSpPr>
        <dsp:cNvPr id="0" name=""/>
        <dsp:cNvSpPr/>
      </dsp:nvSpPr>
      <dsp:spPr>
        <a:xfrm rot="19665755">
          <a:off x="8455193" y="6244849"/>
          <a:ext cx="709366" cy="13170"/>
        </a:xfrm>
        <a:custGeom>
          <a:avLst/>
          <a:gdLst/>
          <a:ahLst/>
          <a:cxnLst/>
          <a:rect l="0" t="0" r="0" b="0"/>
          <a:pathLst>
            <a:path>
              <a:moveTo>
                <a:pt x="0" y="6585"/>
              </a:moveTo>
              <a:lnTo>
                <a:pt x="709366" y="65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8792142" y="6233700"/>
        <a:ext cx="35468" cy="35468"/>
      </dsp:txXfrm>
    </dsp:sp>
    <dsp:sp modelId="{77449B82-58CC-4845-B4B2-523C5AC1B9BA}">
      <dsp:nvSpPr>
        <dsp:cNvPr id="0" name=""/>
        <dsp:cNvSpPr/>
      </dsp:nvSpPr>
      <dsp:spPr>
        <a:xfrm>
          <a:off x="9109883" y="5852941"/>
          <a:ext cx="3338531" cy="418590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Divulgação em mídias digitais</a:t>
          </a:r>
        </a:p>
      </dsp:txBody>
      <dsp:txXfrm>
        <a:off x="9122143" y="5865201"/>
        <a:ext cx="3314011" cy="394070"/>
      </dsp:txXfrm>
    </dsp:sp>
    <dsp:sp modelId="{B823969F-CD76-44C3-A825-3B2CE963115C}">
      <dsp:nvSpPr>
        <dsp:cNvPr id="0" name=""/>
        <dsp:cNvSpPr/>
      </dsp:nvSpPr>
      <dsp:spPr>
        <a:xfrm rot="1100799">
          <a:off x="8493803" y="6533536"/>
          <a:ext cx="632146" cy="13170"/>
        </a:xfrm>
        <a:custGeom>
          <a:avLst/>
          <a:gdLst/>
          <a:ahLst/>
          <a:cxnLst/>
          <a:rect l="0" t="0" r="0" b="0"/>
          <a:pathLst>
            <a:path>
              <a:moveTo>
                <a:pt x="0" y="6585"/>
              </a:moveTo>
              <a:lnTo>
                <a:pt x="632146" y="65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8794072" y="6524317"/>
        <a:ext cx="31607" cy="31607"/>
      </dsp:txXfrm>
    </dsp:sp>
    <dsp:sp modelId="{30AF49C3-7824-4D55-8CAE-53D61531BE6E}">
      <dsp:nvSpPr>
        <dsp:cNvPr id="0" name=""/>
        <dsp:cNvSpPr/>
      </dsp:nvSpPr>
      <dsp:spPr>
        <a:xfrm>
          <a:off x="9109883" y="6356472"/>
          <a:ext cx="3338531" cy="566275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Programas de educação nas escolas e autoescolas</a:t>
          </a:r>
        </a:p>
      </dsp:txBody>
      <dsp:txXfrm>
        <a:off x="9126469" y="6373058"/>
        <a:ext cx="3305359" cy="533103"/>
      </dsp:txXfrm>
    </dsp:sp>
    <dsp:sp modelId="{28FA624E-C0AE-4377-B686-A253FD3832F8}">
      <dsp:nvSpPr>
        <dsp:cNvPr id="0" name=""/>
        <dsp:cNvSpPr/>
      </dsp:nvSpPr>
      <dsp:spPr>
        <a:xfrm rot="3290444">
          <a:off x="8288896" y="6859976"/>
          <a:ext cx="1041959" cy="13170"/>
        </a:xfrm>
        <a:custGeom>
          <a:avLst/>
          <a:gdLst/>
          <a:ahLst/>
          <a:cxnLst/>
          <a:rect l="0" t="0" r="0" b="0"/>
          <a:pathLst>
            <a:path>
              <a:moveTo>
                <a:pt x="0" y="6585"/>
              </a:moveTo>
              <a:lnTo>
                <a:pt x="1041959" y="65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8783827" y="6840513"/>
        <a:ext cx="52097" cy="52097"/>
      </dsp:txXfrm>
    </dsp:sp>
    <dsp:sp modelId="{148A4EB7-35E5-40E7-906E-3637F902322E}">
      <dsp:nvSpPr>
        <dsp:cNvPr id="0" name=""/>
        <dsp:cNvSpPr/>
      </dsp:nvSpPr>
      <dsp:spPr>
        <a:xfrm>
          <a:off x="9109883" y="6985038"/>
          <a:ext cx="3338531" cy="614906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Uso de sinalização preventiva/ conscientizadora nas vias com maior índice de acidentes</a:t>
          </a:r>
        </a:p>
      </dsp:txBody>
      <dsp:txXfrm>
        <a:off x="9127893" y="7003048"/>
        <a:ext cx="3302511" cy="57888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B0F4CB-FA44-41EB-8B66-9380296C9E6F}">
      <dsp:nvSpPr>
        <dsp:cNvPr id="0" name=""/>
        <dsp:cNvSpPr/>
      </dsp:nvSpPr>
      <dsp:spPr>
        <a:xfrm>
          <a:off x="773265" y="3078754"/>
          <a:ext cx="1483787" cy="1132391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Promover qualidade do Transporte Motorizado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806432" y="3111921"/>
        <a:ext cx="1417453" cy="1066057"/>
      </dsp:txXfrm>
    </dsp:sp>
    <dsp:sp modelId="{7D9566A0-8A4A-48BB-A002-909F8AEF5436}">
      <dsp:nvSpPr>
        <dsp:cNvPr id="0" name=""/>
        <dsp:cNvSpPr/>
      </dsp:nvSpPr>
      <dsp:spPr>
        <a:xfrm rot="18229884">
          <a:off x="1970440" y="3105079"/>
          <a:ext cx="1293236" cy="5476"/>
        </a:xfrm>
        <a:custGeom>
          <a:avLst/>
          <a:gdLst/>
          <a:ahLst/>
          <a:cxnLst/>
          <a:rect l="0" t="0" r="0" b="0"/>
          <a:pathLst>
            <a:path>
              <a:moveTo>
                <a:pt x="0" y="2738"/>
              </a:moveTo>
              <a:lnTo>
                <a:pt x="1293236" y="2738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2584727" y="3075487"/>
        <a:ext cx="64661" cy="64661"/>
      </dsp:txXfrm>
    </dsp:sp>
    <dsp:sp modelId="{7EB8E81D-CE13-43BA-9583-7758FC2DEE1B}">
      <dsp:nvSpPr>
        <dsp:cNvPr id="0" name=""/>
        <dsp:cNvSpPr/>
      </dsp:nvSpPr>
      <dsp:spPr>
        <a:xfrm>
          <a:off x="2977063" y="2263631"/>
          <a:ext cx="1746029" cy="614109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Assegurar boas condições da infraestrutura viária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2995050" y="2281618"/>
        <a:ext cx="1710055" cy="578135"/>
      </dsp:txXfrm>
    </dsp:sp>
    <dsp:sp modelId="{64AF9237-2B6E-47EA-B5D1-1814AE2F9245}">
      <dsp:nvSpPr>
        <dsp:cNvPr id="0" name=""/>
        <dsp:cNvSpPr/>
      </dsp:nvSpPr>
      <dsp:spPr>
        <a:xfrm rot="17858121">
          <a:off x="4173644" y="1660068"/>
          <a:ext cx="2049577" cy="5476"/>
        </a:xfrm>
        <a:custGeom>
          <a:avLst/>
          <a:gdLst/>
          <a:ahLst/>
          <a:cxnLst/>
          <a:rect l="0" t="0" r="0" b="0"/>
          <a:pathLst>
            <a:path>
              <a:moveTo>
                <a:pt x="0" y="2738"/>
              </a:moveTo>
              <a:lnTo>
                <a:pt x="2049577" y="2738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700" kern="1200">
            <a:solidFill>
              <a:schemeClr val="tx1"/>
            </a:solidFill>
          </a:endParaRPr>
        </a:p>
      </dsp:txBody>
      <dsp:txXfrm>
        <a:off x="5147194" y="1611567"/>
        <a:ext cx="102478" cy="102478"/>
      </dsp:txXfrm>
    </dsp:sp>
    <dsp:sp modelId="{8E42233A-992B-4258-A302-D7F94E1F6DE2}">
      <dsp:nvSpPr>
        <dsp:cNvPr id="0" name=""/>
        <dsp:cNvSpPr/>
      </dsp:nvSpPr>
      <dsp:spPr>
        <a:xfrm>
          <a:off x="5673774" y="521852"/>
          <a:ext cx="1864398" cy="466150"/>
        </a:xfrm>
        <a:prstGeom prst="roundRect">
          <a:avLst>
            <a:gd name="adj" fmla="val 10000"/>
          </a:avLst>
        </a:prstGeom>
        <a:solidFill>
          <a:srgbClr val="C5E0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Organização da infraestrutura viária</a:t>
          </a:r>
        </a:p>
      </dsp:txBody>
      <dsp:txXfrm>
        <a:off x="5687427" y="535505"/>
        <a:ext cx="1837092" cy="438844"/>
      </dsp:txXfrm>
    </dsp:sp>
    <dsp:sp modelId="{C225F159-79A3-498D-89B4-BD4349AC1ACE}">
      <dsp:nvSpPr>
        <dsp:cNvPr id="0" name=""/>
        <dsp:cNvSpPr/>
      </dsp:nvSpPr>
      <dsp:spPr>
        <a:xfrm rot="19106852">
          <a:off x="7438332" y="489028"/>
          <a:ext cx="793484" cy="5476"/>
        </a:xfrm>
        <a:custGeom>
          <a:avLst/>
          <a:gdLst/>
          <a:ahLst/>
          <a:cxnLst/>
          <a:rect l="0" t="0" r="0" b="0"/>
          <a:pathLst>
            <a:path>
              <a:moveTo>
                <a:pt x="0" y="2738"/>
              </a:moveTo>
              <a:lnTo>
                <a:pt x="793484" y="2738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815237" y="471929"/>
        <a:ext cx="39674" cy="39674"/>
      </dsp:txXfrm>
    </dsp:sp>
    <dsp:sp modelId="{EF45D938-7D82-4B80-AC11-9420EAEAE622}">
      <dsp:nvSpPr>
        <dsp:cNvPr id="0" name=""/>
        <dsp:cNvSpPr/>
      </dsp:nvSpPr>
      <dsp:spPr>
        <a:xfrm>
          <a:off x="8131976" y="101609"/>
          <a:ext cx="3277983" cy="253992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Reorganização da Hierarquia viária</a:t>
          </a:r>
        </a:p>
      </dsp:txBody>
      <dsp:txXfrm>
        <a:off x="8139415" y="109048"/>
        <a:ext cx="3263105" cy="239114"/>
      </dsp:txXfrm>
    </dsp:sp>
    <dsp:sp modelId="{7512866F-39CC-4628-A74F-BD738C8FEBD1}">
      <dsp:nvSpPr>
        <dsp:cNvPr id="0" name=""/>
        <dsp:cNvSpPr/>
      </dsp:nvSpPr>
      <dsp:spPr>
        <a:xfrm rot="18758947">
          <a:off x="4503809" y="2067822"/>
          <a:ext cx="1359927" cy="5476"/>
        </a:xfrm>
        <a:custGeom>
          <a:avLst/>
          <a:gdLst/>
          <a:ahLst/>
          <a:cxnLst/>
          <a:rect l="0" t="0" r="0" b="0"/>
          <a:pathLst>
            <a:path>
              <a:moveTo>
                <a:pt x="0" y="2738"/>
              </a:moveTo>
              <a:lnTo>
                <a:pt x="1359927" y="2738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5149774" y="2036562"/>
        <a:ext cx="67996" cy="67996"/>
      </dsp:txXfrm>
    </dsp:sp>
    <dsp:sp modelId="{D54D1B4D-DF49-453F-BEDC-5E10D5E596F8}">
      <dsp:nvSpPr>
        <dsp:cNvPr id="0" name=""/>
        <dsp:cNvSpPr/>
      </dsp:nvSpPr>
      <dsp:spPr>
        <a:xfrm>
          <a:off x="5644453" y="1306835"/>
          <a:ext cx="1864398" cy="527203"/>
        </a:xfrm>
        <a:prstGeom prst="roundRect">
          <a:avLst>
            <a:gd name="adj" fmla="val 10000"/>
          </a:avLst>
        </a:prstGeom>
        <a:solidFill>
          <a:srgbClr val="C5E0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Melhoria das condições de trânsito</a:t>
          </a:r>
        </a:p>
      </dsp:txBody>
      <dsp:txXfrm>
        <a:off x="5659894" y="1322276"/>
        <a:ext cx="1833516" cy="496321"/>
      </dsp:txXfrm>
    </dsp:sp>
    <dsp:sp modelId="{5F61C90E-B414-4BB3-9C06-DDFE9C813700}">
      <dsp:nvSpPr>
        <dsp:cNvPr id="0" name=""/>
        <dsp:cNvSpPr/>
      </dsp:nvSpPr>
      <dsp:spPr>
        <a:xfrm rot="18306112">
          <a:off x="7268146" y="1104302"/>
          <a:ext cx="1132816" cy="5476"/>
        </a:xfrm>
        <a:custGeom>
          <a:avLst/>
          <a:gdLst/>
          <a:ahLst/>
          <a:cxnLst/>
          <a:rect l="0" t="0" r="0" b="0"/>
          <a:pathLst>
            <a:path>
              <a:moveTo>
                <a:pt x="0" y="2738"/>
              </a:moveTo>
              <a:lnTo>
                <a:pt x="1132816" y="2738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806234" y="1078720"/>
        <a:ext cx="56640" cy="56640"/>
      </dsp:txXfrm>
    </dsp:sp>
    <dsp:sp modelId="{222222AD-0E21-4163-9B26-23725D2D4BEA}">
      <dsp:nvSpPr>
        <dsp:cNvPr id="0" name=""/>
        <dsp:cNvSpPr/>
      </dsp:nvSpPr>
      <dsp:spPr>
        <a:xfrm>
          <a:off x="8160257" y="380010"/>
          <a:ext cx="3277983" cy="527268"/>
        </a:xfrm>
        <a:prstGeom prst="roundRect">
          <a:avLst>
            <a:gd name="adj" fmla="val 10000"/>
          </a:avLst>
        </a:prstGeom>
        <a:solidFill>
          <a:srgbClr val="FFCC66"/>
        </a:solidFill>
        <a:ln w="381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Atribuir tecnologia computacional para </a:t>
          </a:r>
          <a:r>
            <a:rPr lang="pt-B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prevenção</a:t>
          </a:r>
          <a:r>
            <a:rPr lang="pt-BR" sz="1400" kern="1200" dirty="0">
              <a:solidFill>
                <a:schemeClr val="tx1"/>
              </a:solidFill>
            </a:rPr>
            <a:t> da qualidade da pavimentação</a:t>
          </a:r>
        </a:p>
      </dsp:txBody>
      <dsp:txXfrm>
        <a:off x="8175700" y="395453"/>
        <a:ext cx="3247097" cy="496382"/>
      </dsp:txXfrm>
    </dsp:sp>
    <dsp:sp modelId="{D81BAAF5-DBF1-4CA4-A0D0-33CB28D5D342}">
      <dsp:nvSpPr>
        <dsp:cNvPr id="0" name=""/>
        <dsp:cNvSpPr/>
      </dsp:nvSpPr>
      <dsp:spPr>
        <a:xfrm rot="19380075">
          <a:off x="7426737" y="1322274"/>
          <a:ext cx="815635" cy="5476"/>
        </a:xfrm>
        <a:custGeom>
          <a:avLst/>
          <a:gdLst/>
          <a:ahLst/>
          <a:cxnLst/>
          <a:rect l="0" t="0" r="0" b="0"/>
          <a:pathLst>
            <a:path>
              <a:moveTo>
                <a:pt x="0" y="2738"/>
              </a:moveTo>
              <a:lnTo>
                <a:pt x="815635" y="2738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7814163" y="1304622"/>
        <a:ext cx="40781" cy="40781"/>
      </dsp:txXfrm>
    </dsp:sp>
    <dsp:sp modelId="{194DBB06-19F3-4B35-A66E-D57DB39F06A4}">
      <dsp:nvSpPr>
        <dsp:cNvPr id="0" name=""/>
        <dsp:cNvSpPr/>
      </dsp:nvSpPr>
      <dsp:spPr>
        <a:xfrm>
          <a:off x="8160257" y="942124"/>
          <a:ext cx="3277983" cy="274930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Manutenção do pavimento</a:t>
          </a:r>
        </a:p>
      </dsp:txBody>
      <dsp:txXfrm>
        <a:off x="8168309" y="950176"/>
        <a:ext cx="3261879" cy="258826"/>
      </dsp:txXfrm>
    </dsp:sp>
    <dsp:sp modelId="{EC2016E2-EB27-4706-8274-E3CC986822DC}">
      <dsp:nvSpPr>
        <dsp:cNvPr id="0" name=""/>
        <dsp:cNvSpPr/>
      </dsp:nvSpPr>
      <dsp:spPr>
        <a:xfrm rot="21366378">
          <a:off x="7508095" y="1545454"/>
          <a:ext cx="655143" cy="5476"/>
        </a:xfrm>
        <a:custGeom>
          <a:avLst/>
          <a:gdLst/>
          <a:ahLst/>
          <a:cxnLst/>
          <a:rect l="0" t="0" r="0" b="0"/>
          <a:pathLst>
            <a:path>
              <a:moveTo>
                <a:pt x="0" y="2738"/>
              </a:moveTo>
              <a:lnTo>
                <a:pt x="655143" y="2738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819288" y="1531814"/>
        <a:ext cx="32757" cy="32757"/>
      </dsp:txXfrm>
    </dsp:sp>
    <dsp:sp modelId="{30F303CB-9028-4DA9-AA3D-FF0E259697F0}">
      <dsp:nvSpPr>
        <dsp:cNvPr id="0" name=""/>
        <dsp:cNvSpPr/>
      </dsp:nvSpPr>
      <dsp:spPr>
        <a:xfrm>
          <a:off x="8162483" y="1274088"/>
          <a:ext cx="3277983" cy="503721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Manutenção contínua das vias rurais (participação inclusiva, deslocamento de moradores e crianças até escolas)</a:t>
          </a:r>
        </a:p>
      </dsp:txBody>
      <dsp:txXfrm>
        <a:off x="8177236" y="1288841"/>
        <a:ext cx="3248477" cy="474215"/>
      </dsp:txXfrm>
    </dsp:sp>
    <dsp:sp modelId="{3831A614-A393-4705-B972-A4D828B24997}">
      <dsp:nvSpPr>
        <dsp:cNvPr id="0" name=""/>
        <dsp:cNvSpPr/>
      </dsp:nvSpPr>
      <dsp:spPr>
        <a:xfrm rot="20938201">
          <a:off x="4714381" y="2477720"/>
          <a:ext cx="943187" cy="5476"/>
        </a:xfrm>
        <a:custGeom>
          <a:avLst/>
          <a:gdLst/>
          <a:ahLst/>
          <a:cxnLst/>
          <a:rect l="0" t="0" r="0" b="0"/>
          <a:pathLst>
            <a:path>
              <a:moveTo>
                <a:pt x="0" y="2738"/>
              </a:moveTo>
              <a:lnTo>
                <a:pt x="943187" y="2738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5162395" y="2456879"/>
        <a:ext cx="47159" cy="47159"/>
      </dsp:txXfrm>
    </dsp:sp>
    <dsp:sp modelId="{8ED2F2AA-6237-4283-B8B6-79524FCD6F86}">
      <dsp:nvSpPr>
        <dsp:cNvPr id="0" name=""/>
        <dsp:cNvSpPr/>
      </dsp:nvSpPr>
      <dsp:spPr>
        <a:xfrm>
          <a:off x="5648857" y="2111298"/>
          <a:ext cx="1864398" cy="557867"/>
        </a:xfrm>
        <a:prstGeom prst="roundRect">
          <a:avLst>
            <a:gd name="adj" fmla="val 10000"/>
          </a:avLst>
        </a:prstGeom>
        <a:solidFill>
          <a:srgbClr val="FFE6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Separação do trânsito local do intermunicipal</a:t>
          </a:r>
        </a:p>
      </dsp:txBody>
      <dsp:txXfrm>
        <a:off x="5665196" y="2127637"/>
        <a:ext cx="1831720" cy="525189"/>
      </dsp:txXfrm>
    </dsp:sp>
    <dsp:sp modelId="{BC063BD2-2826-49D6-9B3C-901622D0314C}">
      <dsp:nvSpPr>
        <dsp:cNvPr id="0" name=""/>
        <dsp:cNvSpPr/>
      </dsp:nvSpPr>
      <dsp:spPr>
        <a:xfrm rot="19451269">
          <a:off x="7437524" y="2153109"/>
          <a:ext cx="801136" cy="5476"/>
        </a:xfrm>
        <a:custGeom>
          <a:avLst/>
          <a:gdLst/>
          <a:ahLst/>
          <a:cxnLst/>
          <a:rect l="0" t="0" r="0" b="0"/>
          <a:pathLst>
            <a:path>
              <a:moveTo>
                <a:pt x="0" y="2738"/>
              </a:moveTo>
              <a:lnTo>
                <a:pt x="801136" y="2738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818064" y="2135819"/>
        <a:ext cx="40056" cy="40056"/>
      </dsp:txXfrm>
    </dsp:sp>
    <dsp:sp modelId="{DAF4E599-D5CF-4841-9758-241FDA9BC61D}">
      <dsp:nvSpPr>
        <dsp:cNvPr id="0" name=""/>
        <dsp:cNvSpPr/>
      </dsp:nvSpPr>
      <dsp:spPr>
        <a:xfrm>
          <a:off x="8162929" y="1818451"/>
          <a:ext cx="3277983" cy="206023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Construção do Anel viário</a:t>
          </a:r>
        </a:p>
      </dsp:txBody>
      <dsp:txXfrm>
        <a:off x="8168963" y="1824485"/>
        <a:ext cx="3265915" cy="193955"/>
      </dsp:txXfrm>
    </dsp:sp>
    <dsp:sp modelId="{07AAB9BE-FA4F-40A7-8C5E-E128F9738302}">
      <dsp:nvSpPr>
        <dsp:cNvPr id="0" name=""/>
        <dsp:cNvSpPr/>
      </dsp:nvSpPr>
      <dsp:spPr>
        <a:xfrm rot="20506760">
          <a:off x="2241918" y="3547832"/>
          <a:ext cx="603685" cy="5476"/>
        </a:xfrm>
        <a:custGeom>
          <a:avLst/>
          <a:gdLst/>
          <a:ahLst/>
          <a:cxnLst/>
          <a:rect l="0" t="0" r="0" b="0"/>
          <a:pathLst>
            <a:path>
              <a:moveTo>
                <a:pt x="0" y="2738"/>
              </a:moveTo>
              <a:lnTo>
                <a:pt x="603685" y="2738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2528669" y="3535479"/>
        <a:ext cx="30184" cy="30184"/>
      </dsp:txXfrm>
    </dsp:sp>
    <dsp:sp modelId="{92A30186-0C78-4287-9631-924DF03491BD}">
      <dsp:nvSpPr>
        <dsp:cNvPr id="0" name=""/>
        <dsp:cNvSpPr/>
      </dsp:nvSpPr>
      <dsp:spPr>
        <a:xfrm>
          <a:off x="2830469" y="3135858"/>
          <a:ext cx="1690865" cy="640666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Assegurar boas condições do transporte coletivo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2849233" y="3154622"/>
        <a:ext cx="1653337" cy="603138"/>
      </dsp:txXfrm>
    </dsp:sp>
    <dsp:sp modelId="{26226B2A-532A-4E48-A7DC-705D7FD8020E}">
      <dsp:nvSpPr>
        <dsp:cNvPr id="0" name=""/>
        <dsp:cNvSpPr/>
      </dsp:nvSpPr>
      <dsp:spPr>
        <a:xfrm rot="20343966">
          <a:off x="4483154" y="3246784"/>
          <a:ext cx="1156869" cy="5476"/>
        </a:xfrm>
        <a:custGeom>
          <a:avLst/>
          <a:gdLst/>
          <a:ahLst/>
          <a:cxnLst/>
          <a:rect l="0" t="0" r="0" b="0"/>
          <a:pathLst>
            <a:path>
              <a:moveTo>
                <a:pt x="0" y="2738"/>
              </a:moveTo>
              <a:lnTo>
                <a:pt x="1156869" y="2738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5032667" y="3220600"/>
        <a:ext cx="57843" cy="57843"/>
      </dsp:txXfrm>
    </dsp:sp>
    <dsp:sp modelId="{FF3D9968-552C-4B79-9256-6FE79B16A528}">
      <dsp:nvSpPr>
        <dsp:cNvPr id="0" name=""/>
        <dsp:cNvSpPr/>
      </dsp:nvSpPr>
      <dsp:spPr>
        <a:xfrm>
          <a:off x="5601843" y="2770219"/>
          <a:ext cx="1864398" cy="545267"/>
        </a:xfrm>
        <a:prstGeom prst="roundRect">
          <a:avLst>
            <a:gd name="adj" fmla="val 10000"/>
          </a:avLst>
        </a:prstGeom>
        <a:solidFill>
          <a:srgbClr val="FFE6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i="0" u="none" kern="1200" dirty="0">
              <a:solidFill>
                <a:schemeClr val="tx1"/>
              </a:solidFill>
            </a:rPr>
            <a:t>Priorização do modo coletivo na circulação viária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5617813" y="2786189"/>
        <a:ext cx="1832458" cy="513327"/>
      </dsp:txXfrm>
    </dsp:sp>
    <dsp:sp modelId="{378A0680-A654-48B0-9C25-7439E74BBCA9}">
      <dsp:nvSpPr>
        <dsp:cNvPr id="0" name=""/>
        <dsp:cNvSpPr/>
      </dsp:nvSpPr>
      <dsp:spPr>
        <a:xfrm rot="18483591">
          <a:off x="7244318" y="2584500"/>
          <a:ext cx="1157311" cy="5476"/>
        </a:xfrm>
        <a:custGeom>
          <a:avLst/>
          <a:gdLst/>
          <a:ahLst/>
          <a:cxnLst/>
          <a:rect l="0" t="0" r="0" b="0"/>
          <a:pathLst>
            <a:path>
              <a:moveTo>
                <a:pt x="0" y="2738"/>
              </a:moveTo>
              <a:lnTo>
                <a:pt x="1157311" y="2738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794041" y="2558305"/>
        <a:ext cx="57865" cy="57865"/>
      </dsp:txXfrm>
    </dsp:sp>
    <dsp:sp modelId="{BBEB95E2-015F-48F6-8260-062DE757181C}">
      <dsp:nvSpPr>
        <dsp:cNvPr id="0" name=""/>
        <dsp:cNvSpPr/>
      </dsp:nvSpPr>
      <dsp:spPr>
        <a:xfrm>
          <a:off x="8179706" y="2015470"/>
          <a:ext cx="3277983" cy="232306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Ampliação dos corredores de ônibus</a:t>
          </a:r>
        </a:p>
      </dsp:txBody>
      <dsp:txXfrm>
        <a:off x="8186510" y="2022274"/>
        <a:ext cx="3264375" cy="218698"/>
      </dsp:txXfrm>
    </dsp:sp>
    <dsp:sp modelId="{865CD04B-7159-439A-A2E3-93E78755976E}">
      <dsp:nvSpPr>
        <dsp:cNvPr id="0" name=""/>
        <dsp:cNvSpPr/>
      </dsp:nvSpPr>
      <dsp:spPr>
        <a:xfrm rot="19526593">
          <a:off x="7389817" y="2794418"/>
          <a:ext cx="866312" cy="5476"/>
        </a:xfrm>
        <a:custGeom>
          <a:avLst/>
          <a:gdLst/>
          <a:ahLst/>
          <a:cxnLst/>
          <a:rect l="0" t="0" r="0" b="0"/>
          <a:pathLst>
            <a:path>
              <a:moveTo>
                <a:pt x="0" y="2738"/>
              </a:moveTo>
              <a:lnTo>
                <a:pt x="866312" y="2738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801316" y="2775499"/>
        <a:ext cx="43315" cy="43315"/>
      </dsp:txXfrm>
    </dsp:sp>
    <dsp:sp modelId="{04E5C386-8F19-42A5-80A8-26EEDDEF2B21}">
      <dsp:nvSpPr>
        <dsp:cNvPr id="0" name=""/>
        <dsp:cNvSpPr/>
      </dsp:nvSpPr>
      <dsp:spPr>
        <a:xfrm>
          <a:off x="8179706" y="2282623"/>
          <a:ext cx="3277983" cy="537675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Definição de linhas diretas para atendimento de demanda de movimentos pendulares no horário de pico</a:t>
          </a:r>
        </a:p>
      </dsp:txBody>
      <dsp:txXfrm>
        <a:off x="8195454" y="2298371"/>
        <a:ext cx="3246487" cy="506179"/>
      </dsp:txXfrm>
    </dsp:sp>
    <dsp:sp modelId="{D4B3B0DA-305F-4F81-A10B-CEA2EA0AEAF3}">
      <dsp:nvSpPr>
        <dsp:cNvPr id="0" name=""/>
        <dsp:cNvSpPr/>
      </dsp:nvSpPr>
      <dsp:spPr>
        <a:xfrm rot="21318645">
          <a:off x="7465044" y="3010853"/>
          <a:ext cx="715860" cy="5476"/>
        </a:xfrm>
        <a:custGeom>
          <a:avLst/>
          <a:gdLst/>
          <a:ahLst/>
          <a:cxnLst/>
          <a:rect l="0" t="0" r="0" b="0"/>
          <a:pathLst>
            <a:path>
              <a:moveTo>
                <a:pt x="0" y="2738"/>
              </a:moveTo>
              <a:lnTo>
                <a:pt x="715860" y="2738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805077" y="2995695"/>
        <a:ext cx="35793" cy="35793"/>
      </dsp:txXfrm>
    </dsp:sp>
    <dsp:sp modelId="{CE3DD1AC-CA3D-4ACD-A97A-516DD6677D8D}">
      <dsp:nvSpPr>
        <dsp:cNvPr id="0" name=""/>
        <dsp:cNvSpPr/>
      </dsp:nvSpPr>
      <dsp:spPr>
        <a:xfrm>
          <a:off x="8179706" y="2855144"/>
          <a:ext cx="3277983" cy="258371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Aumento da frequência dos ônibus</a:t>
          </a:r>
        </a:p>
      </dsp:txBody>
      <dsp:txXfrm>
        <a:off x="8187273" y="2862711"/>
        <a:ext cx="3262849" cy="243237"/>
      </dsp:txXfrm>
    </dsp:sp>
    <dsp:sp modelId="{73CB9691-F858-4714-9885-D7323CCD5255}">
      <dsp:nvSpPr>
        <dsp:cNvPr id="0" name=""/>
        <dsp:cNvSpPr/>
      </dsp:nvSpPr>
      <dsp:spPr>
        <a:xfrm rot="1542061">
          <a:off x="7427075" y="3211806"/>
          <a:ext cx="791797" cy="5476"/>
        </a:xfrm>
        <a:custGeom>
          <a:avLst/>
          <a:gdLst/>
          <a:ahLst/>
          <a:cxnLst/>
          <a:rect l="0" t="0" r="0" b="0"/>
          <a:pathLst>
            <a:path>
              <a:moveTo>
                <a:pt x="0" y="2738"/>
              </a:moveTo>
              <a:lnTo>
                <a:pt x="791797" y="2738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7803179" y="3194749"/>
        <a:ext cx="39589" cy="39589"/>
      </dsp:txXfrm>
    </dsp:sp>
    <dsp:sp modelId="{7DA51118-6B06-42D5-B957-602696EB7221}">
      <dsp:nvSpPr>
        <dsp:cNvPr id="0" name=""/>
        <dsp:cNvSpPr/>
      </dsp:nvSpPr>
      <dsp:spPr>
        <a:xfrm>
          <a:off x="8179706" y="3168890"/>
          <a:ext cx="3277983" cy="434689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Garantia da acessibilidade universal do sistema de ônibus e terminais (NBR 9050)</a:t>
          </a:r>
        </a:p>
      </dsp:txBody>
      <dsp:txXfrm>
        <a:off x="8192438" y="3181622"/>
        <a:ext cx="3252519" cy="409225"/>
      </dsp:txXfrm>
    </dsp:sp>
    <dsp:sp modelId="{35ABC73D-7BCF-4F70-AF12-96FE77761E00}">
      <dsp:nvSpPr>
        <dsp:cNvPr id="0" name=""/>
        <dsp:cNvSpPr/>
      </dsp:nvSpPr>
      <dsp:spPr>
        <a:xfrm rot="738372">
          <a:off x="4508629" y="3571309"/>
          <a:ext cx="1105919" cy="5476"/>
        </a:xfrm>
        <a:custGeom>
          <a:avLst/>
          <a:gdLst/>
          <a:ahLst/>
          <a:cxnLst/>
          <a:rect l="0" t="0" r="0" b="0"/>
          <a:pathLst>
            <a:path>
              <a:moveTo>
                <a:pt x="0" y="2738"/>
              </a:moveTo>
              <a:lnTo>
                <a:pt x="1105919" y="2738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5033941" y="3546399"/>
        <a:ext cx="55295" cy="55295"/>
      </dsp:txXfrm>
    </dsp:sp>
    <dsp:sp modelId="{62D90388-987C-43AF-AA4E-2FB4B10F5EB5}">
      <dsp:nvSpPr>
        <dsp:cNvPr id="0" name=""/>
        <dsp:cNvSpPr/>
      </dsp:nvSpPr>
      <dsp:spPr>
        <a:xfrm>
          <a:off x="5601843" y="3394344"/>
          <a:ext cx="1864398" cy="595118"/>
        </a:xfrm>
        <a:prstGeom prst="roundRect">
          <a:avLst>
            <a:gd name="adj" fmla="val 10000"/>
          </a:avLst>
        </a:prstGeom>
        <a:solidFill>
          <a:srgbClr val="FFE6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i="0" u="none" kern="1200" dirty="0">
              <a:solidFill>
                <a:schemeClr val="tx1"/>
              </a:solidFill>
            </a:rPr>
            <a:t>Aproveitar o potencial de receitas acessórias dos terminais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5619273" y="3411774"/>
        <a:ext cx="1829538" cy="560258"/>
      </dsp:txXfrm>
    </dsp:sp>
    <dsp:sp modelId="{6DBBBD15-BD1E-4CD9-9D62-9EB13B75010D}">
      <dsp:nvSpPr>
        <dsp:cNvPr id="0" name=""/>
        <dsp:cNvSpPr/>
      </dsp:nvSpPr>
      <dsp:spPr>
        <a:xfrm rot="783137">
          <a:off x="7456781" y="3771866"/>
          <a:ext cx="732385" cy="5476"/>
        </a:xfrm>
        <a:custGeom>
          <a:avLst/>
          <a:gdLst/>
          <a:ahLst/>
          <a:cxnLst/>
          <a:rect l="0" t="0" r="0" b="0"/>
          <a:pathLst>
            <a:path>
              <a:moveTo>
                <a:pt x="0" y="2738"/>
              </a:moveTo>
              <a:lnTo>
                <a:pt x="732385" y="2738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804664" y="3756294"/>
        <a:ext cx="36619" cy="36619"/>
      </dsp:txXfrm>
    </dsp:sp>
    <dsp:sp modelId="{AA93C91F-529A-4A5B-BEE2-E5B0A3C8618D}">
      <dsp:nvSpPr>
        <dsp:cNvPr id="0" name=""/>
        <dsp:cNvSpPr/>
      </dsp:nvSpPr>
      <dsp:spPr>
        <a:xfrm>
          <a:off x="8179706" y="3643123"/>
          <a:ext cx="3277983" cy="428363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Aproveitamento de publicidade, varejo e empreendimentos imobiliários associados </a:t>
          </a:r>
        </a:p>
      </dsp:txBody>
      <dsp:txXfrm>
        <a:off x="8192252" y="3655669"/>
        <a:ext cx="3252891" cy="403271"/>
      </dsp:txXfrm>
    </dsp:sp>
    <dsp:sp modelId="{C637561F-8489-4C36-A183-930DCFE5BB5D}">
      <dsp:nvSpPr>
        <dsp:cNvPr id="0" name=""/>
        <dsp:cNvSpPr/>
      </dsp:nvSpPr>
      <dsp:spPr>
        <a:xfrm rot="2317120">
          <a:off x="4372006" y="3879644"/>
          <a:ext cx="1365704" cy="5476"/>
        </a:xfrm>
        <a:custGeom>
          <a:avLst/>
          <a:gdLst/>
          <a:ahLst/>
          <a:cxnLst/>
          <a:rect l="0" t="0" r="0" b="0"/>
          <a:pathLst>
            <a:path>
              <a:moveTo>
                <a:pt x="0" y="2738"/>
              </a:moveTo>
              <a:lnTo>
                <a:pt x="1365704" y="2738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5020716" y="3848240"/>
        <a:ext cx="68285" cy="68285"/>
      </dsp:txXfrm>
    </dsp:sp>
    <dsp:sp modelId="{F379B9B1-99CF-4405-AA80-67492E024CD3}">
      <dsp:nvSpPr>
        <dsp:cNvPr id="0" name=""/>
        <dsp:cNvSpPr/>
      </dsp:nvSpPr>
      <dsp:spPr>
        <a:xfrm>
          <a:off x="5588383" y="4042635"/>
          <a:ext cx="1864398" cy="531879"/>
        </a:xfrm>
        <a:prstGeom prst="roundRect">
          <a:avLst>
            <a:gd name="adj" fmla="val 10000"/>
          </a:avLst>
        </a:prstGeom>
        <a:solidFill>
          <a:srgbClr val="FFE6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i="0" u="none" kern="1200" dirty="0">
              <a:solidFill>
                <a:schemeClr val="tx1"/>
              </a:solidFill>
            </a:rPr>
            <a:t>Melhoria da Gestão do Transporte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5603961" y="4058213"/>
        <a:ext cx="1833242" cy="500723"/>
      </dsp:txXfrm>
    </dsp:sp>
    <dsp:sp modelId="{7C2E31DD-D8C9-4AB7-B346-38E87F4FCAC1}">
      <dsp:nvSpPr>
        <dsp:cNvPr id="0" name=""/>
        <dsp:cNvSpPr/>
      </dsp:nvSpPr>
      <dsp:spPr>
        <a:xfrm rot="20967534">
          <a:off x="7446334" y="4235940"/>
          <a:ext cx="764142" cy="5476"/>
        </a:xfrm>
        <a:custGeom>
          <a:avLst/>
          <a:gdLst/>
          <a:ahLst/>
          <a:cxnLst/>
          <a:rect l="0" t="0" r="0" b="0"/>
          <a:pathLst>
            <a:path>
              <a:moveTo>
                <a:pt x="0" y="2738"/>
              </a:moveTo>
              <a:lnTo>
                <a:pt x="764142" y="2738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809301" y="4219574"/>
        <a:ext cx="38207" cy="38207"/>
      </dsp:txXfrm>
    </dsp:sp>
    <dsp:sp modelId="{43E69184-244A-464E-B782-350451766B84}">
      <dsp:nvSpPr>
        <dsp:cNvPr id="0" name=""/>
        <dsp:cNvSpPr/>
      </dsp:nvSpPr>
      <dsp:spPr>
        <a:xfrm>
          <a:off x="8204028" y="4052628"/>
          <a:ext cx="3277983" cy="232306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Concessão dos terminais</a:t>
          </a:r>
        </a:p>
      </dsp:txBody>
      <dsp:txXfrm>
        <a:off x="8210832" y="4059432"/>
        <a:ext cx="3264375" cy="218698"/>
      </dsp:txXfrm>
    </dsp:sp>
    <dsp:sp modelId="{536377EE-BB96-4F5E-B11A-DA3FEA80D566}">
      <dsp:nvSpPr>
        <dsp:cNvPr id="0" name=""/>
        <dsp:cNvSpPr/>
      </dsp:nvSpPr>
      <dsp:spPr>
        <a:xfrm rot="529289">
          <a:off x="7448285" y="4364130"/>
          <a:ext cx="760239" cy="5476"/>
        </a:xfrm>
        <a:custGeom>
          <a:avLst/>
          <a:gdLst/>
          <a:ahLst/>
          <a:cxnLst/>
          <a:rect l="0" t="0" r="0" b="0"/>
          <a:pathLst>
            <a:path>
              <a:moveTo>
                <a:pt x="0" y="2738"/>
              </a:moveTo>
              <a:lnTo>
                <a:pt x="760239" y="2738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809399" y="4347862"/>
        <a:ext cx="38011" cy="38011"/>
      </dsp:txXfrm>
    </dsp:sp>
    <dsp:sp modelId="{F3EA1B87-4CEE-464C-849C-BEFF0BE9D77A}">
      <dsp:nvSpPr>
        <dsp:cNvPr id="0" name=""/>
        <dsp:cNvSpPr/>
      </dsp:nvSpPr>
      <dsp:spPr>
        <a:xfrm>
          <a:off x="8204028" y="4309009"/>
          <a:ext cx="3277983" cy="232306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Concessão do serviço de ônibus</a:t>
          </a:r>
        </a:p>
      </dsp:txBody>
      <dsp:txXfrm>
        <a:off x="8210832" y="4315813"/>
        <a:ext cx="3264375" cy="218698"/>
      </dsp:txXfrm>
    </dsp:sp>
    <dsp:sp modelId="{4EAE905D-BF87-4AD0-AB71-22DCB1DAEC75}">
      <dsp:nvSpPr>
        <dsp:cNvPr id="0" name=""/>
        <dsp:cNvSpPr/>
      </dsp:nvSpPr>
      <dsp:spPr>
        <a:xfrm rot="3326795">
          <a:off x="4115858" y="4225010"/>
          <a:ext cx="1873625" cy="5476"/>
        </a:xfrm>
        <a:custGeom>
          <a:avLst/>
          <a:gdLst/>
          <a:ahLst/>
          <a:cxnLst/>
          <a:rect l="0" t="0" r="0" b="0"/>
          <a:pathLst>
            <a:path>
              <a:moveTo>
                <a:pt x="0" y="2738"/>
              </a:moveTo>
              <a:lnTo>
                <a:pt x="1873625" y="2738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>
            <a:solidFill>
              <a:schemeClr val="tx1"/>
            </a:solidFill>
          </a:endParaRPr>
        </a:p>
      </dsp:txBody>
      <dsp:txXfrm>
        <a:off x="5005830" y="4180908"/>
        <a:ext cx="93681" cy="93681"/>
      </dsp:txXfrm>
    </dsp:sp>
    <dsp:sp modelId="{428FD6A4-3CE4-4442-9B99-946D23D09ECE}">
      <dsp:nvSpPr>
        <dsp:cNvPr id="0" name=""/>
        <dsp:cNvSpPr/>
      </dsp:nvSpPr>
      <dsp:spPr>
        <a:xfrm>
          <a:off x="5584006" y="4627111"/>
          <a:ext cx="1864398" cy="744388"/>
        </a:xfrm>
        <a:prstGeom prst="roundRect">
          <a:avLst>
            <a:gd name="adj" fmla="val 10000"/>
          </a:avLst>
        </a:prstGeom>
        <a:solidFill>
          <a:srgbClr val="C5E0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i="0" u="none" kern="1200" dirty="0">
              <a:solidFill>
                <a:schemeClr val="tx1"/>
              </a:solidFill>
            </a:rPr>
            <a:t>Melhoria da comunicação do sistema de transporte coletivo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5605808" y="4648913"/>
        <a:ext cx="1820794" cy="700784"/>
      </dsp:txXfrm>
    </dsp:sp>
    <dsp:sp modelId="{17D47D85-9469-4797-A5CF-CA8E38D60CED}">
      <dsp:nvSpPr>
        <dsp:cNvPr id="0" name=""/>
        <dsp:cNvSpPr/>
      </dsp:nvSpPr>
      <dsp:spPr>
        <a:xfrm rot="20265901">
          <a:off x="7418054" y="4842115"/>
          <a:ext cx="816325" cy="5476"/>
        </a:xfrm>
        <a:custGeom>
          <a:avLst/>
          <a:gdLst/>
          <a:ahLst/>
          <a:cxnLst/>
          <a:rect l="0" t="0" r="0" b="0"/>
          <a:pathLst>
            <a:path>
              <a:moveTo>
                <a:pt x="0" y="2738"/>
              </a:moveTo>
              <a:lnTo>
                <a:pt x="816325" y="2738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805809" y="4824446"/>
        <a:ext cx="40816" cy="40816"/>
      </dsp:txXfrm>
    </dsp:sp>
    <dsp:sp modelId="{009A3FBE-620F-4446-8401-C8F2913A8405}">
      <dsp:nvSpPr>
        <dsp:cNvPr id="0" name=""/>
        <dsp:cNvSpPr/>
      </dsp:nvSpPr>
      <dsp:spPr>
        <a:xfrm>
          <a:off x="8204028" y="4550772"/>
          <a:ext cx="3277983" cy="279260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Identificação das linhas em cada um dos pontos</a:t>
          </a:r>
        </a:p>
      </dsp:txBody>
      <dsp:txXfrm>
        <a:off x="8212207" y="4558951"/>
        <a:ext cx="3261625" cy="262902"/>
      </dsp:txXfrm>
    </dsp:sp>
    <dsp:sp modelId="{D5CBC5C9-415D-4E4D-A4A2-228BDFD667E8}">
      <dsp:nvSpPr>
        <dsp:cNvPr id="0" name=""/>
        <dsp:cNvSpPr/>
      </dsp:nvSpPr>
      <dsp:spPr>
        <a:xfrm rot="446606">
          <a:off x="7445194" y="5045927"/>
          <a:ext cx="762044" cy="5476"/>
        </a:xfrm>
        <a:custGeom>
          <a:avLst/>
          <a:gdLst/>
          <a:ahLst/>
          <a:cxnLst/>
          <a:rect l="0" t="0" r="0" b="0"/>
          <a:pathLst>
            <a:path>
              <a:moveTo>
                <a:pt x="0" y="2738"/>
              </a:moveTo>
              <a:lnTo>
                <a:pt x="762044" y="2738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807166" y="5029614"/>
        <a:ext cx="38102" cy="38102"/>
      </dsp:txXfrm>
    </dsp:sp>
    <dsp:sp modelId="{728796EE-EF61-4FA8-A207-D95ABBB05D95}">
      <dsp:nvSpPr>
        <dsp:cNvPr id="0" name=""/>
        <dsp:cNvSpPr/>
      </dsp:nvSpPr>
      <dsp:spPr>
        <a:xfrm>
          <a:off x="8204028" y="4865970"/>
          <a:ext cx="3277983" cy="464111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Plataformas digitais informativas (compra de bilhetes/ informações do sistema)</a:t>
          </a:r>
        </a:p>
      </dsp:txBody>
      <dsp:txXfrm>
        <a:off x="8217621" y="4879563"/>
        <a:ext cx="3250797" cy="436925"/>
      </dsp:txXfrm>
    </dsp:sp>
    <dsp:sp modelId="{58096C39-0EBD-4E4A-9B9F-A23D9D12F28F}">
      <dsp:nvSpPr>
        <dsp:cNvPr id="0" name=""/>
        <dsp:cNvSpPr/>
      </dsp:nvSpPr>
      <dsp:spPr>
        <a:xfrm rot="2213421">
          <a:off x="7353826" y="5280136"/>
          <a:ext cx="944782" cy="5476"/>
        </a:xfrm>
        <a:custGeom>
          <a:avLst/>
          <a:gdLst/>
          <a:ahLst/>
          <a:cxnLst/>
          <a:rect l="0" t="0" r="0" b="0"/>
          <a:pathLst>
            <a:path>
              <a:moveTo>
                <a:pt x="0" y="2738"/>
              </a:moveTo>
              <a:lnTo>
                <a:pt x="944782" y="2738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802597" y="5259255"/>
        <a:ext cx="47239" cy="47239"/>
      </dsp:txXfrm>
    </dsp:sp>
    <dsp:sp modelId="{B53B788B-F414-4386-895E-B0CEA338BE36}">
      <dsp:nvSpPr>
        <dsp:cNvPr id="0" name=""/>
        <dsp:cNvSpPr/>
      </dsp:nvSpPr>
      <dsp:spPr>
        <a:xfrm>
          <a:off x="8204028" y="5391083"/>
          <a:ext cx="3277983" cy="350722"/>
        </a:xfrm>
        <a:prstGeom prst="roundRect">
          <a:avLst>
            <a:gd name="adj" fmla="val 10000"/>
          </a:avLst>
        </a:prstGeom>
        <a:solidFill>
          <a:srgbClr val="FF99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Associação com os aplicativos para compra de bilhetes e informações</a:t>
          </a:r>
        </a:p>
      </dsp:txBody>
      <dsp:txXfrm>
        <a:off x="8214300" y="5401355"/>
        <a:ext cx="3257439" cy="330178"/>
      </dsp:txXfrm>
    </dsp:sp>
    <dsp:sp modelId="{D0D924F1-092E-4D59-8AA9-A37F1B3EF5EA}">
      <dsp:nvSpPr>
        <dsp:cNvPr id="0" name=""/>
        <dsp:cNvSpPr/>
      </dsp:nvSpPr>
      <dsp:spPr>
        <a:xfrm rot="2709153">
          <a:off x="2135288" y="3935075"/>
          <a:ext cx="826144" cy="5476"/>
        </a:xfrm>
        <a:custGeom>
          <a:avLst/>
          <a:gdLst/>
          <a:ahLst/>
          <a:cxnLst/>
          <a:rect l="0" t="0" r="0" b="0"/>
          <a:pathLst>
            <a:path>
              <a:moveTo>
                <a:pt x="0" y="2738"/>
              </a:moveTo>
              <a:lnTo>
                <a:pt x="826144" y="2738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2527707" y="3917160"/>
        <a:ext cx="41307" cy="41307"/>
      </dsp:txXfrm>
    </dsp:sp>
    <dsp:sp modelId="{023A27C5-C89D-44BC-93BE-4F39E384376F}">
      <dsp:nvSpPr>
        <dsp:cNvPr id="0" name=""/>
        <dsp:cNvSpPr/>
      </dsp:nvSpPr>
      <dsp:spPr>
        <a:xfrm>
          <a:off x="2839668" y="3905357"/>
          <a:ext cx="1849874" cy="650639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Melhor aproveitamento dos espaços públicos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2858725" y="3924414"/>
        <a:ext cx="1811760" cy="612525"/>
      </dsp:txXfrm>
    </dsp:sp>
    <dsp:sp modelId="{C13D6552-FE55-48A3-A55C-45E514D75DE7}">
      <dsp:nvSpPr>
        <dsp:cNvPr id="0" name=""/>
        <dsp:cNvSpPr/>
      </dsp:nvSpPr>
      <dsp:spPr>
        <a:xfrm rot="3581851">
          <a:off x="4228193" y="5031912"/>
          <a:ext cx="1862401" cy="5476"/>
        </a:xfrm>
        <a:custGeom>
          <a:avLst/>
          <a:gdLst/>
          <a:ahLst/>
          <a:cxnLst/>
          <a:rect l="0" t="0" r="0" b="0"/>
          <a:pathLst>
            <a:path>
              <a:moveTo>
                <a:pt x="0" y="2738"/>
              </a:moveTo>
              <a:lnTo>
                <a:pt x="1862401" y="2738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>
            <a:solidFill>
              <a:schemeClr val="tx1"/>
            </a:solidFill>
          </a:endParaRPr>
        </a:p>
      </dsp:txBody>
      <dsp:txXfrm>
        <a:off x="5112834" y="4988090"/>
        <a:ext cx="93120" cy="93120"/>
      </dsp:txXfrm>
    </dsp:sp>
    <dsp:sp modelId="{389FCD14-2E6B-48BE-A96E-18E892146524}">
      <dsp:nvSpPr>
        <dsp:cNvPr id="0" name=""/>
        <dsp:cNvSpPr/>
      </dsp:nvSpPr>
      <dsp:spPr>
        <a:xfrm>
          <a:off x="5629246" y="5397149"/>
          <a:ext cx="1864398" cy="882952"/>
        </a:xfrm>
        <a:prstGeom prst="roundRect">
          <a:avLst>
            <a:gd name="adj" fmla="val 10000"/>
          </a:avLst>
        </a:prstGeom>
        <a:solidFill>
          <a:srgbClr val="C5E0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i="0" u="none" kern="1200" dirty="0">
              <a:solidFill>
                <a:schemeClr val="tx1"/>
              </a:solidFill>
            </a:rPr>
            <a:t>Ampliação do recorte do perímetro de estacionamento rotativo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5655107" y="5423010"/>
        <a:ext cx="1812676" cy="831230"/>
      </dsp:txXfrm>
    </dsp:sp>
    <dsp:sp modelId="{E9147DBC-E85E-4321-8BDE-E78B701D1AD5}">
      <dsp:nvSpPr>
        <dsp:cNvPr id="0" name=""/>
        <dsp:cNvSpPr/>
      </dsp:nvSpPr>
      <dsp:spPr>
        <a:xfrm rot="442701">
          <a:off x="7490679" y="5881881"/>
          <a:ext cx="716315" cy="5476"/>
        </a:xfrm>
        <a:custGeom>
          <a:avLst/>
          <a:gdLst/>
          <a:ahLst/>
          <a:cxnLst/>
          <a:rect l="0" t="0" r="0" b="0"/>
          <a:pathLst>
            <a:path>
              <a:moveTo>
                <a:pt x="0" y="2738"/>
              </a:moveTo>
              <a:lnTo>
                <a:pt x="716315" y="2738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830929" y="5866712"/>
        <a:ext cx="35815" cy="35815"/>
      </dsp:txXfrm>
    </dsp:sp>
    <dsp:sp modelId="{78F61705-AA42-42CF-83CF-2016F95CEF35}">
      <dsp:nvSpPr>
        <dsp:cNvPr id="0" name=""/>
        <dsp:cNvSpPr/>
      </dsp:nvSpPr>
      <dsp:spPr>
        <a:xfrm>
          <a:off x="8204028" y="5792996"/>
          <a:ext cx="3277983" cy="275236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Ampliação nas áreas centrais</a:t>
          </a:r>
        </a:p>
      </dsp:txBody>
      <dsp:txXfrm>
        <a:off x="8212089" y="5801057"/>
        <a:ext cx="3261861" cy="259114"/>
      </dsp:txXfrm>
    </dsp:sp>
    <dsp:sp modelId="{C6F4251F-FBDC-4324-BF0D-47423AEFC718}">
      <dsp:nvSpPr>
        <dsp:cNvPr id="0" name=""/>
        <dsp:cNvSpPr/>
      </dsp:nvSpPr>
      <dsp:spPr>
        <a:xfrm rot="1795989">
          <a:off x="7438972" y="6040404"/>
          <a:ext cx="819728" cy="5476"/>
        </a:xfrm>
        <a:custGeom>
          <a:avLst/>
          <a:gdLst/>
          <a:ahLst/>
          <a:cxnLst/>
          <a:rect l="0" t="0" r="0" b="0"/>
          <a:pathLst>
            <a:path>
              <a:moveTo>
                <a:pt x="0" y="2738"/>
              </a:moveTo>
              <a:lnTo>
                <a:pt x="819728" y="2738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828343" y="6022650"/>
        <a:ext cx="40986" cy="40986"/>
      </dsp:txXfrm>
    </dsp:sp>
    <dsp:sp modelId="{24CB0616-0738-4A05-9941-C8C5DDA470E5}">
      <dsp:nvSpPr>
        <dsp:cNvPr id="0" name=""/>
        <dsp:cNvSpPr/>
      </dsp:nvSpPr>
      <dsp:spPr>
        <a:xfrm>
          <a:off x="8204028" y="6100779"/>
          <a:ext cx="3277983" cy="293763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Implemento nos eixos de transporte coletivo</a:t>
          </a:r>
        </a:p>
      </dsp:txBody>
      <dsp:txXfrm>
        <a:off x="8212632" y="6109383"/>
        <a:ext cx="3260775" cy="276555"/>
      </dsp:txXfrm>
    </dsp:sp>
    <dsp:sp modelId="{46C01DBC-C7A6-48CE-9DFC-CAC89FB025B8}">
      <dsp:nvSpPr>
        <dsp:cNvPr id="0" name=""/>
        <dsp:cNvSpPr/>
      </dsp:nvSpPr>
      <dsp:spPr>
        <a:xfrm rot="4054810">
          <a:off x="1820318" y="4294843"/>
          <a:ext cx="1411989" cy="5476"/>
        </a:xfrm>
        <a:custGeom>
          <a:avLst/>
          <a:gdLst/>
          <a:ahLst/>
          <a:cxnLst/>
          <a:rect l="0" t="0" r="0" b="0"/>
          <a:pathLst>
            <a:path>
              <a:moveTo>
                <a:pt x="0" y="2738"/>
              </a:moveTo>
              <a:lnTo>
                <a:pt x="1411989" y="2738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2491012" y="4262282"/>
        <a:ext cx="70599" cy="70599"/>
      </dsp:txXfrm>
    </dsp:sp>
    <dsp:sp modelId="{8DF3CEC3-F546-4513-A04D-01919B3D44D6}">
      <dsp:nvSpPr>
        <dsp:cNvPr id="0" name=""/>
        <dsp:cNvSpPr/>
      </dsp:nvSpPr>
      <dsp:spPr>
        <a:xfrm>
          <a:off x="2795572" y="4645975"/>
          <a:ext cx="1860245" cy="608475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Assegurar boas condições para circulação de cargas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2813394" y="4663797"/>
        <a:ext cx="1824601" cy="572831"/>
      </dsp:txXfrm>
    </dsp:sp>
    <dsp:sp modelId="{3DFA977B-F29B-44EA-A8CD-D6AA73FE9B9C}">
      <dsp:nvSpPr>
        <dsp:cNvPr id="0" name=""/>
        <dsp:cNvSpPr/>
      </dsp:nvSpPr>
      <dsp:spPr>
        <a:xfrm rot="3545221">
          <a:off x="4201529" y="5749004"/>
          <a:ext cx="1868478" cy="5476"/>
        </a:xfrm>
        <a:custGeom>
          <a:avLst/>
          <a:gdLst/>
          <a:ahLst/>
          <a:cxnLst/>
          <a:rect l="0" t="0" r="0" b="0"/>
          <a:pathLst>
            <a:path>
              <a:moveTo>
                <a:pt x="0" y="2738"/>
              </a:moveTo>
              <a:lnTo>
                <a:pt x="1868478" y="2738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>
            <a:solidFill>
              <a:schemeClr val="tx1"/>
            </a:solidFill>
          </a:endParaRPr>
        </a:p>
      </dsp:txBody>
      <dsp:txXfrm>
        <a:off x="5089057" y="5705030"/>
        <a:ext cx="93423" cy="93423"/>
      </dsp:txXfrm>
    </dsp:sp>
    <dsp:sp modelId="{F2AEF5FA-757B-4BCC-B5D7-D2F9B42D14BE}">
      <dsp:nvSpPr>
        <dsp:cNvPr id="0" name=""/>
        <dsp:cNvSpPr/>
      </dsp:nvSpPr>
      <dsp:spPr>
        <a:xfrm>
          <a:off x="5615721" y="6351154"/>
          <a:ext cx="1864398" cy="404234"/>
        </a:xfrm>
        <a:prstGeom prst="roundRect">
          <a:avLst>
            <a:gd name="adj" fmla="val 10000"/>
          </a:avLst>
        </a:prstGeom>
        <a:solidFill>
          <a:srgbClr val="C5E0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i="0" u="none" kern="1200" dirty="0">
              <a:solidFill>
                <a:schemeClr val="tx1"/>
              </a:solidFill>
            </a:rPr>
            <a:t>Regulamentar a circulação de cargas</a:t>
          </a:r>
          <a:endParaRPr lang="pt-BR" sz="1400" kern="1200" dirty="0">
            <a:solidFill>
              <a:schemeClr val="tx1"/>
            </a:solidFill>
          </a:endParaRPr>
        </a:p>
      </dsp:txBody>
      <dsp:txXfrm>
        <a:off x="5627561" y="6362994"/>
        <a:ext cx="1840718" cy="380554"/>
      </dsp:txXfrm>
    </dsp:sp>
    <dsp:sp modelId="{59BEE018-DDE7-4D92-84AD-D806B6CE678C}">
      <dsp:nvSpPr>
        <dsp:cNvPr id="0" name=""/>
        <dsp:cNvSpPr/>
      </dsp:nvSpPr>
      <dsp:spPr>
        <a:xfrm rot="397868">
          <a:off x="7477682" y="6592612"/>
          <a:ext cx="728784" cy="5476"/>
        </a:xfrm>
        <a:custGeom>
          <a:avLst/>
          <a:gdLst/>
          <a:ahLst/>
          <a:cxnLst/>
          <a:rect l="0" t="0" r="0" b="0"/>
          <a:pathLst>
            <a:path>
              <a:moveTo>
                <a:pt x="0" y="2738"/>
              </a:moveTo>
              <a:lnTo>
                <a:pt x="728784" y="2738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823854" y="6577131"/>
        <a:ext cx="36439" cy="36439"/>
      </dsp:txXfrm>
    </dsp:sp>
    <dsp:sp modelId="{3DD1B382-FCA8-4C02-ACDA-810BC978E58D}">
      <dsp:nvSpPr>
        <dsp:cNvPr id="0" name=""/>
        <dsp:cNvSpPr/>
      </dsp:nvSpPr>
      <dsp:spPr>
        <a:xfrm>
          <a:off x="8204028" y="6432901"/>
          <a:ext cx="3277983" cy="409056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Aumento da oferta de vagas de cargas e descargas nos centros e eixos de transporte</a:t>
          </a:r>
        </a:p>
      </dsp:txBody>
      <dsp:txXfrm>
        <a:off x="8216009" y="6444882"/>
        <a:ext cx="3254021" cy="385094"/>
      </dsp:txXfrm>
    </dsp:sp>
    <dsp:sp modelId="{2842A9D3-9DD7-4111-8C57-C0A14E5D7B74}">
      <dsp:nvSpPr>
        <dsp:cNvPr id="0" name=""/>
        <dsp:cNvSpPr/>
      </dsp:nvSpPr>
      <dsp:spPr>
        <a:xfrm rot="2289521">
          <a:off x="7381749" y="6834941"/>
          <a:ext cx="920648" cy="5476"/>
        </a:xfrm>
        <a:custGeom>
          <a:avLst/>
          <a:gdLst/>
          <a:ahLst/>
          <a:cxnLst/>
          <a:rect l="0" t="0" r="0" b="0"/>
          <a:pathLst>
            <a:path>
              <a:moveTo>
                <a:pt x="0" y="2738"/>
              </a:moveTo>
              <a:lnTo>
                <a:pt x="920648" y="2738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819058" y="6814663"/>
        <a:ext cx="46032" cy="46032"/>
      </dsp:txXfrm>
    </dsp:sp>
    <dsp:sp modelId="{94930D19-405D-4D4D-9FC9-A451B4D3FB25}">
      <dsp:nvSpPr>
        <dsp:cNvPr id="0" name=""/>
        <dsp:cNvSpPr/>
      </dsp:nvSpPr>
      <dsp:spPr>
        <a:xfrm>
          <a:off x="8204028" y="6894229"/>
          <a:ext cx="3277983" cy="455715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Regulamentação dos horários de circulação dos caminhões nas avenidas além do centro</a:t>
          </a:r>
        </a:p>
      </dsp:txBody>
      <dsp:txXfrm>
        <a:off x="8217375" y="6907576"/>
        <a:ext cx="3251289" cy="42902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B0F4CB-FA44-41EB-8B66-9380296C9E6F}">
      <dsp:nvSpPr>
        <dsp:cNvPr id="0" name=""/>
        <dsp:cNvSpPr/>
      </dsp:nvSpPr>
      <dsp:spPr>
        <a:xfrm>
          <a:off x="720349" y="3337140"/>
          <a:ext cx="1980893" cy="1446183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Promover qualidade do Transporte Motorizado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762706" y="3379497"/>
        <a:ext cx="1896179" cy="1361469"/>
      </dsp:txXfrm>
    </dsp:sp>
    <dsp:sp modelId="{07AAB9BE-FA4F-40A7-8C5E-E128F9738302}">
      <dsp:nvSpPr>
        <dsp:cNvPr id="0" name=""/>
        <dsp:cNvSpPr/>
      </dsp:nvSpPr>
      <dsp:spPr>
        <a:xfrm rot="17374946">
          <a:off x="2232937" y="3386244"/>
          <a:ext cx="1408782" cy="20678"/>
        </a:xfrm>
        <a:custGeom>
          <a:avLst/>
          <a:gdLst/>
          <a:ahLst/>
          <a:cxnLst/>
          <a:rect l="0" t="0" r="0" b="0"/>
          <a:pathLst>
            <a:path>
              <a:moveTo>
                <a:pt x="0" y="10339"/>
              </a:moveTo>
              <a:lnTo>
                <a:pt x="1408782" y="10339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2902109" y="3361363"/>
        <a:ext cx="70439" cy="70439"/>
      </dsp:txXfrm>
    </dsp:sp>
    <dsp:sp modelId="{92A30186-0C78-4287-9631-924DF03491BD}">
      <dsp:nvSpPr>
        <dsp:cNvPr id="0" name=""/>
        <dsp:cNvSpPr/>
      </dsp:nvSpPr>
      <dsp:spPr>
        <a:xfrm>
          <a:off x="3173415" y="2352020"/>
          <a:ext cx="2263183" cy="761826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Transporte de baixo impacto ambiental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3195728" y="2374333"/>
        <a:ext cx="2218557" cy="717200"/>
      </dsp:txXfrm>
    </dsp:sp>
    <dsp:sp modelId="{26226B2A-532A-4E48-A7DC-705D7FD8020E}">
      <dsp:nvSpPr>
        <dsp:cNvPr id="0" name=""/>
        <dsp:cNvSpPr/>
      </dsp:nvSpPr>
      <dsp:spPr>
        <a:xfrm rot="16738653">
          <a:off x="4756252" y="1926327"/>
          <a:ext cx="1612285" cy="20678"/>
        </a:xfrm>
        <a:custGeom>
          <a:avLst/>
          <a:gdLst/>
          <a:ahLst/>
          <a:cxnLst/>
          <a:rect l="0" t="0" r="0" b="0"/>
          <a:pathLst>
            <a:path>
              <a:moveTo>
                <a:pt x="0" y="10339"/>
              </a:moveTo>
              <a:lnTo>
                <a:pt x="1612285" y="10339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5522087" y="1896359"/>
        <a:ext cx="80614" cy="80614"/>
      </dsp:txXfrm>
    </dsp:sp>
    <dsp:sp modelId="{FF3D9968-552C-4B79-9256-6FE79B16A528}">
      <dsp:nvSpPr>
        <dsp:cNvPr id="0" name=""/>
        <dsp:cNvSpPr/>
      </dsp:nvSpPr>
      <dsp:spPr>
        <a:xfrm>
          <a:off x="5688191" y="482141"/>
          <a:ext cx="2673376" cy="1316516"/>
        </a:xfrm>
        <a:prstGeom prst="roundRect">
          <a:avLst>
            <a:gd name="adj" fmla="val 10000"/>
          </a:avLst>
        </a:prstGeom>
        <a:solidFill>
          <a:srgbClr val="C5E0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Plano de aumento da frota de veículos de baixa emissão de poluentes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5726750" y="520700"/>
        <a:ext cx="2596258" cy="1239398"/>
      </dsp:txXfrm>
    </dsp:sp>
    <dsp:sp modelId="{378A0680-A654-48B0-9C25-7439E74BBCA9}">
      <dsp:nvSpPr>
        <dsp:cNvPr id="0" name=""/>
        <dsp:cNvSpPr/>
      </dsp:nvSpPr>
      <dsp:spPr>
        <a:xfrm rot="18218438">
          <a:off x="8143345" y="722730"/>
          <a:ext cx="978537" cy="20678"/>
        </a:xfrm>
        <a:custGeom>
          <a:avLst/>
          <a:gdLst/>
          <a:ahLst/>
          <a:cxnLst/>
          <a:rect l="0" t="0" r="0" b="0"/>
          <a:pathLst>
            <a:path>
              <a:moveTo>
                <a:pt x="0" y="10339"/>
              </a:moveTo>
              <a:lnTo>
                <a:pt x="978537" y="10339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8608150" y="708605"/>
        <a:ext cx="48926" cy="48926"/>
      </dsp:txXfrm>
    </dsp:sp>
    <dsp:sp modelId="{BBEB95E2-015F-48F6-8260-062DE757181C}">
      <dsp:nvSpPr>
        <dsp:cNvPr id="0" name=""/>
        <dsp:cNvSpPr/>
      </dsp:nvSpPr>
      <dsp:spPr>
        <a:xfrm>
          <a:off x="8903659" y="0"/>
          <a:ext cx="3733818" cy="651478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Manutenção dos Incentivos para usuários e fabricantes de veículos de baixa emissão de poluentes</a:t>
          </a:r>
        </a:p>
      </dsp:txBody>
      <dsp:txXfrm>
        <a:off x="8922740" y="19081"/>
        <a:ext cx="3695656" cy="613316"/>
      </dsp:txXfrm>
    </dsp:sp>
    <dsp:sp modelId="{5973C2BA-A7BA-468E-A80F-B276228D089B}">
      <dsp:nvSpPr>
        <dsp:cNvPr id="0" name=""/>
        <dsp:cNvSpPr/>
      </dsp:nvSpPr>
      <dsp:spPr>
        <a:xfrm rot="66973">
          <a:off x="8361512" y="1135709"/>
          <a:ext cx="579971" cy="20678"/>
        </a:xfrm>
        <a:custGeom>
          <a:avLst/>
          <a:gdLst/>
          <a:ahLst/>
          <a:cxnLst/>
          <a:rect l="0" t="0" r="0" b="0"/>
          <a:pathLst>
            <a:path>
              <a:moveTo>
                <a:pt x="0" y="10339"/>
              </a:moveTo>
              <a:lnTo>
                <a:pt x="579971" y="10339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636999" y="1131549"/>
        <a:ext cx="28998" cy="28998"/>
      </dsp:txXfrm>
    </dsp:sp>
    <dsp:sp modelId="{B9E0ED0F-78F1-47EE-A9FE-4E914340885C}">
      <dsp:nvSpPr>
        <dsp:cNvPr id="0" name=""/>
        <dsp:cNvSpPr/>
      </dsp:nvSpPr>
      <dsp:spPr>
        <a:xfrm>
          <a:off x="8941428" y="733713"/>
          <a:ext cx="3589564" cy="835968"/>
        </a:xfrm>
        <a:prstGeom prst="roundRect">
          <a:avLst>
            <a:gd name="adj" fmla="val 10000"/>
          </a:avLst>
        </a:prstGeom>
        <a:solidFill>
          <a:srgbClr val="FFCC66"/>
        </a:solid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Incentivos para a instalação de pontos de recarga de veículos elétricos</a:t>
          </a:r>
        </a:p>
      </dsp:txBody>
      <dsp:txXfrm>
        <a:off x="8965913" y="758198"/>
        <a:ext cx="3540594" cy="786998"/>
      </dsp:txXfrm>
    </dsp:sp>
    <dsp:sp modelId="{D4B3B0DA-305F-4F81-A10B-CEA2EA0AEAF3}">
      <dsp:nvSpPr>
        <dsp:cNvPr id="0" name=""/>
        <dsp:cNvSpPr/>
      </dsp:nvSpPr>
      <dsp:spPr>
        <a:xfrm rot="3776231">
          <a:off x="8086797" y="1578996"/>
          <a:ext cx="1008268" cy="20678"/>
        </a:xfrm>
        <a:custGeom>
          <a:avLst/>
          <a:gdLst/>
          <a:ahLst/>
          <a:cxnLst/>
          <a:rect l="0" t="0" r="0" b="0"/>
          <a:pathLst>
            <a:path>
              <a:moveTo>
                <a:pt x="0" y="10339"/>
              </a:moveTo>
              <a:lnTo>
                <a:pt x="1008268" y="10339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8565725" y="1564128"/>
        <a:ext cx="50413" cy="50413"/>
      </dsp:txXfrm>
    </dsp:sp>
    <dsp:sp modelId="{CE3DD1AC-CA3D-4ACD-A97A-516DD6677D8D}">
      <dsp:nvSpPr>
        <dsp:cNvPr id="0" name=""/>
        <dsp:cNvSpPr/>
      </dsp:nvSpPr>
      <dsp:spPr>
        <a:xfrm>
          <a:off x="8820297" y="1810549"/>
          <a:ext cx="3724054" cy="455443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Eletrificação da frota de ônibus</a:t>
          </a:r>
        </a:p>
      </dsp:txBody>
      <dsp:txXfrm>
        <a:off x="8833636" y="1823888"/>
        <a:ext cx="3697376" cy="428765"/>
      </dsp:txXfrm>
    </dsp:sp>
    <dsp:sp modelId="{73CB9691-F858-4714-9885-D7323CCD5255}">
      <dsp:nvSpPr>
        <dsp:cNvPr id="0" name=""/>
        <dsp:cNvSpPr/>
      </dsp:nvSpPr>
      <dsp:spPr>
        <a:xfrm rot="4450297">
          <a:off x="7695099" y="2011743"/>
          <a:ext cx="1832862" cy="20678"/>
        </a:xfrm>
        <a:custGeom>
          <a:avLst/>
          <a:gdLst/>
          <a:ahLst/>
          <a:cxnLst/>
          <a:rect l="0" t="0" r="0" b="0"/>
          <a:pathLst>
            <a:path>
              <a:moveTo>
                <a:pt x="0" y="10339"/>
              </a:moveTo>
              <a:lnTo>
                <a:pt x="1832862" y="10339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 dirty="0"/>
        </a:p>
      </dsp:txBody>
      <dsp:txXfrm>
        <a:off x="8565709" y="1976260"/>
        <a:ext cx="91643" cy="91643"/>
      </dsp:txXfrm>
    </dsp:sp>
    <dsp:sp modelId="{7DA51118-6B06-42D5-B957-602696EB7221}">
      <dsp:nvSpPr>
        <dsp:cNvPr id="0" name=""/>
        <dsp:cNvSpPr/>
      </dsp:nvSpPr>
      <dsp:spPr>
        <a:xfrm>
          <a:off x="8861493" y="2462261"/>
          <a:ext cx="3775985" cy="883008"/>
        </a:xfrm>
        <a:prstGeom prst="roundRect">
          <a:avLst>
            <a:gd name="adj" fmla="val 10000"/>
          </a:avLst>
        </a:prstGeom>
        <a:solidFill>
          <a:srgbClr val="FF99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Aumento de restrições para circulação de veículos com alta emissão de poluentes</a:t>
          </a:r>
        </a:p>
      </dsp:txBody>
      <dsp:txXfrm>
        <a:off x="8887355" y="2488123"/>
        <a:ext cx="3724261" cy="831284"/>
      </dsp:txXfrm>
    </dsp:sp>
    <dsp:sp modelId="{73198128-BCF7-454B-AEC6-957E37BFB645}">
      <dsp:nvSpPr>
        <dsp:cNvPr id="0" name=""/>
        <dsp:cNvSpPr/>
      </dsp:nvSpPr>
      <dsp:spPr>
        <a:xfrm rot="3929570">
          <a:off x="5259129" y="2998538"/>
          <a:ext cx="606530" cy="20678"/>
        </a:xfrm>
        <a:custGeom>
          <a:avLst/>
          <a:gdLst/>
          <a:ahLst/>
          <a:cxnLst/>
          <a:rect l="0" t="0" r="0" b="0"/>
          <a:pathLst>
            <a:path>
              <a:moveTo>
                <a:pt x="0" y="10339"/>
              </a:moveTo>
              <a:lnTo>
                <a:pt x="606530" y="10339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5547231" y="2993713"/>
        <a:ext cx="30326" cy="30326"/>
      </dsp:txXfrm>
    </dsp:sp>
    <dsp:sp modelId="{4A7EDC12-C0BC-4C91-9000-4974C4A11B62}">
      <dsp:nvSpPr>
        <dsp:cNvPr id="0" name=""/>
        <dsp:cNvSpPr/>
      </dsp:nvSpPr>
      <dsp:spPr>
        <a:xfrm>
          <a:off x="5688191" y="2626562"/>
          <a:ext cx="2673376" cy="1316516"/>
        </a:xfrm>
        <a:prstGeom prst="roundRect">
          <a:avLst>
            <a:gd name="adj" fmla="val 10000"/>
          </a:avLst>
        </a:prstGeom>
        <a:solidFill>
          <a:srgbClr val="FFE699"/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>
              <a:solidFill>
                <a:schemeClr val="tx1"/>
              </a:solidFill>
            </a:rPr>
            <a:t>Incentivo ao uso tecnológico no transporte individual motorizado</a:t>
          </a:r>
        </a:p>
      </dsp:txBody>
      <dsp:txXfrm>
        <a:off x="5726750" y="2665121"/>
        <a:ext cx="2596258" cy="1239398"/>
      </dsp:txXfrm>
    </dsp:sp>
    <dsp:sp modelId="{6F2AA2FC-AE18-417A-8368-988093A554C5}">
      <dsp:nvSpPr>
        <dsp:cNvPr id="0" name=""/>
        <dsp:cNvSpPr/>
      </dsp:nvSpPr>
      <dsp:spPr>
        <a:xfrm rot="3169183">
          <a:off x="8171739" y="3656724"/>
          <a:ext cx="959518" cy="20678"/>
        </a:xfrm>
        <a:custGeom>
          <a:avLst/>
          <a:gdLst/>
          <a:ahLst/>
          <a:cxnLst/>
          <a:rect l="0" t="0" r="0" b="0"/>
          <a:pathLst>
            <a:path>
              <a:moveTo>
                <a:pt x="0" y="10339"/>
              </a:moveTo>
              <a:lnTo>
                <a:pt x="959518" y="10339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627510" y="3643075"/>
        <a:ext cx="47975" cy="47975"/>
      </dsp:txXfrm>
    </dsp:sp>
    <dsp:sp modelId="{3BBCF214-FD8E-4E25-85AF-AFF39BF4C39B}">
      <dsp:nvSpPr>
        <dsp:cNvPr id="0" name=""/>
        <dsp:cNvSpPr/>
      </dsp:nvSpPr>
      <dsp:spPr>
        <a:xfrm>
          <a:off x="8941428" y="3631321"/>
          <a:ext cx="3705579" cy="835968"/>
        </a:xfrm>
        <a:prstGeom prst="roundRect">
          <a:avLst>
            <a:gd name="adj" fmla="val 10000"/>
          </a:avLst>
        </a:prstGeom>
        <a:solidFill>
          <a:srgbClr val="FF9999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Incentivo ao uso de tecnologia 5g no transporte local</a:t>
          </a:r>
        </a:p>
      </dsp:txBody>
      <dsp:txXfrm>
        <a:off x="8965913" y="3655806"/>
        <a:ext cx="3656609" cy="786998"/>
      </dsp:txXfrm>
    </dsp:sp>
    <dsp:sp modelId="{4F016539-9444-4E06-8F54-AB2737BAB54B}">
      <dsp:nvSpPr>
        <dsp:cNvPr id="0" name=""/>
        <dsp:cNvSpPr/>
      </dsp:nvSpPr>
      <dsp:spPr>
        <a:xfrm rot="3485816">
          <a:off x="2447219" y="4507251"/>
          <a:ext cx="1077475" cy="20678"/>
        </a:xfrm>
        <a:custGeom>
          <a:avLst/>
          <a:gdLst/>
          <a:ahLst/>
          <a:cxnLst/>
          <a:rect l="0" t="0" r="0" b="0"/>
          <a:pathLst>
            <a:path>
              <a:moveTo>
                <a:pt x="0" y="10339"/>
              </a:moveTo>
              <a:lnTo>
                <a:pt x="1077475" y="10339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2959020" y="4490653"/>
        <a:ext cx="53873" cy="53873"/>
      </dsp:txXfrm>
    </dsp:sp>
    <dsp:sp modelId="{AA8BB154-15CF-4262-B9F0-72E0E9FC1448}">
      <dsp:nvSpPr>
        <dsp:cNvPr id="0" name=""/>
        <dsp:cNvSpPr/>
      </dsp:nvSpPr>
      <dsp:spPr>
        <a:xfrm>
          <a:off x="3270671" y="4594034"/>
          <a:ext cx="2263183" cy="761826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>
              <a:solidFill>
                <a:schemeClr val="tx1"/>
              </a:solidFill>
            </a:rPr>
            <a:t>Otimização do transporte aéreo na cidade e região </a:t>
          </a:r>
        </a:p>
      </dsp:txBody>
      <dsp:txXfrm>
        <a:off x="3292984" y="4616347"/>
        <a:ext cx="2218557" cy="717200"/>
      </dsp:txXfrm>
    </dsp:sp>
    <dsp:sp modelId="{95454F86-F92D-47DE-BAC9-85C2590AF6B9}">
      <dsp:nvSpPr>
        <dsp:cNvPr id="0" name=""/>
        <dsp:cNvSpPr/>
      </dsp:nvSpPr>
      <dsp:spPr>
        <a:xfrm rot="4696409">
          <a:off x="5095656" y="5503106"/>
          <a:ext cx="1099951" cy="20678"/>
        </a:xfrm>
        <a:custGeom>
          <a:avLst/>
          <a:gdLst/>
          <a:ahLst/>
          <a:cxnLst/>
          <a:rect l="0" t="0" r="0" b="0"/>
          <a:pathLst>
            <a:path>
              <a:moveTo>
                <a:pt x="0" y="10339"/>
              </a:moveTo>
              <a:lnTo>
                <a:pt x="1099951" y="10339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5618133" y="5485946"/>
        <a:ext cx="54997" cy="54997"/>
      </dsp:txXfrm>
    </dsp:sp>
    <dsp:sp modelId="{C526F9B2-CC5D-4AAA-A8BD-0074F647DCCC}">
      <dsp:nvSpPr>
        <dsp:cNvPr id="0" name=""/>
        <dsp:cNvSpPr/>
      </dsp:nvSpPr>
      <dsp:spPr>
        <a:xfrm>
          <a:off x="5757409" y="5633958"/>
          <a:ext cx="2374801" cy="835968"/>
        </a:xfrm>
        <a:prstGeom prst="roundRect">
          <a:avLst>
            <a:gd name="adj" fmla="val 10000"/>
          </a:avLst>
        </a:prstGeom>
        <a:solidFill>
          <a:srgbClr val="FFE699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Ampliação do aeroporto de Cascavel</a:t>
          </a:r>
        </a:p>
      </dsp:txBody>
      <dsp:txXfrm>
        <a:off x="5781894" y="5658443"/>
        <a:ext cx="2325831" cy="786998"/>
      </dsp:txXfrm>
    </dsp:sp>
    <dsp:sp modelId="{BD025A71-7DAD-4710-ABD1-2EE0C184E34B}">
      <dsp:nvSpPr>
        <dsp:cNvPr id="0" name=""/>
        <dsp:cNvSpPr/>
      </dsp:nvSpPr>
      <dsp:spPr>
        <a:xfrm rot="18967397">
          <a:off x="7975512" y="5652556"/>
          <a:ext cx="1122614" cy="20678"/>
        </a:xfrm>
        <a:custGeom>
          <a:avLst/>
          <a:gdLst/>
          <a:ahLst/>
          <a:cxnLst/>
          <a:rect l="0" t="0" r="0" b="0"/>
          <a:pathLst>
            <a:path>
              <a:moveTo>
                <a:pt x="0" y="10339"/>
              </a:moveTo>
              <a:lnTo>
                <a:pt x="1122614" y="10339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sp:txBody>
      <dsp:txXfrm>
        <a:off x="8508754" y="5634830"/>
        <a:ext cx="56130" cy="56130"/>
      </dsp:txXfrm>
    </dsp:sp>
    <dsp:sp modelId="{549E9C12-C54A-437A-A8D5-9C2BFAE66EB5}">
      <dsp:nvSpPr>
        <dsp:cNvPr id="0" name=""/>
        <dsp:cNvSpPr/>
      </dsp:nvSpPr>
      <dsp:spPr>
        <a:xfrm>
          <a:off x="8941428" y="4855864"/>
          <a:ext cx="3635375" cy="835968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Viabilização de novas linhas aéreas: Nacionais e internacionais.</a:t>
          </a:r>
        </a:p>
      </dsp:txBody>
      <dsp:txXfrm>
        <a:off x="8965913" y="4880349"/>
        <a:ext cx="3586405" cy="786998"/>
      </dsp:txXfrm>
    </dsp:sp>
    <dsp:sp modelId="{7A3FC9EB-E8E5-44C9-8077-C241116CCE3E}">
      <dsp:nvSpPr>
        <dsp:cNvPr id="0" name=""/>
        <dsp:cNvSpPr/>
      </dsp:nvSpPr>
      <dsp:spPr>
        <a:xfrm rot="47195">
          <a:off x="8132173" y="6047158"/>
          <a:ext cx="809293" cy="20678"/>
        </a:xfrm>
        <a:custGeom>
          <a:avLst/>
          <a:gdLst/>
          <a:ahLst/>
          <a:cxnLst/>
          <a:rect l="0" t="0" r="0" b="0"/>
          <a:pathLst>
            <a:path>
              <a:moveTo>
                <a:pt x="0" y="10339"/>
              </a:moveTo>
              <a:lnTo>
                <a:pt x="809293" y="10339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sp:txBody>
      <dsp:txXfrm>
        <a:off x="8516587" y="6037265"/>
        <a:ext cx="40464" cy="40464"/>
      </dsp:txXfrm>
    </dsp:sp>
    <dsp:sp modelId="{32C75B8F-C5D1-432D-AFE9-1BBDC0FC37B5}">
      <dsp:nvSpPr>
        <dsp:cNvPr id="0" name=""/>
        <dsp:cNvSpPr/>
      </dsp:nvSpPr>
      <dsp:spPr>
        <a:xfrm>
          <a:off x="8941428" y="5817227"/>
          <a:ext cx="3635375" cy="491649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Ampliação do terminal de passageiros</a:t>
          </a:r>
        </a:p>
      </dsp:txBody>
      <dsp:txXfrm>
        <a:off x="8955828" y="5831627"/>
        <a:ext cx="3606575" cy="462849"/>
      </dsp:txXfrm>
    </dsp:sp>
    <dsp:sp modelId="{41AB4E1B-84D3-4AC6-A49F-F711E8CEC41F}">
      <dsp:nvSpPr>
        <dsp:cNvPr id="0" name=""/>
        <dsp:cNvSpPr/>
      </dsp:nvSpPr>
      <dsp:spPr>
        <a:xfrm rot="2269224">
          <a:off x="8024616" y="6355681"/>
          <a:ext cx="1024407" cy="20678"/>
        </a:xfrm>
        <a:custGeom>
          <a:avLst/>
          <a:gdLst/>
          <a:ahLst/>
          <a:cxnLst/>
          <a:rect l="0" t="0" r="0" b="0"/>
          <a:pathLst>
            <a:path>
              <a:moveTo>
                <a:pt x="0" y="10339"/>
              </a:moveTo>
              <a:lnTo>
                <a:pt x="1024407" y="10339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sp:txBody>
      <dsp:txXfrm>
        <a:off x="8511209" y="6340409"/>
        <a:ext cx="51220" cy="51220"/>
      </dsp:txXfrm>
    </dsp:sp>
    <dsp:sp modelId="{FF66592B-70F2-45C3-A6B5-1EC7337BFA7E}">
      <dsp:nvSpPr>
        <dsp:cNvPr id="0" name=""/>
        <dsp:cNvSpPr/>
      </dsp:nvSpPr>
      <dsp:spPr>
        <a:xfrm>
          <a:off x="8941428" y="6434272"/>
          <a:ext cx="3635375" cy="491649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Estudo para instalação de um terminal de transbordo</a:t>
          </a:r>
        </a:p>
      </dsp:txBody>
      <dsp:txXfrm>
        <a:off x="8955828" y="6448672"/>
        <a:ext cx="3606575" cy="46284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B0F4CB-FA44-41EB-8B66-9380296C9E6F}">
      <dsp:nvSpPr>
        <dsp:cNvPr id="0" name=""/>
        <dsp:cNvSpPr/>
      </dsp:nvSpPr>
      <dsp:spPr>
        <a:xfrm>
          <a:off x="386853" y="3754128"/>
          <a:ext cx="2077215" cy="1406995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Desenvolvimento do Plano de Gestão Ambiental </a:t>
          </a:r>
        </a:p>
      </dsp:txBody>
      <dsp:txXfrm>
        <a:off x="428062" y="3795337"/>
        <a:ext cx="1994797" cy="1324577"/>
      </dsp:txXfrm>
    </dsp:sp>
    <dsp:sp modelId="{28FA624E-C0AE-4377-B686-A253FD3832F8}">
      <dsp:nvSpPr>
        <dsp:cNvPr id="0" name=""/>
        <dsp:cNvSpPr/>
      </dsp:nvSpPr>
      <dsp:spPr>
        <a:xfrm rot="21589993">
          <a:off x="2464067" y="4447321"/>
          <a:ext cx="542069" cy="19031"/>
        </a:xfrm>
        <a:custGeom>
          <a:avLst/>
          <a:gdLst/>
          <a:ahLst/>
          <a:cxnLst/>
          <a:rect l="0" t="0" r="0" b="0"/>
          <a:pathLst>
            <a:path>
              <a:moveTo>
                <a:pt x="0" y="9515"/>
              </a:moveTo>
              <a:lnTo>
                <a:pt x="542069" y="9515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2721550" y="4443285"/>
        <a:ext cx="27103" cy="27103"/>
      </dsp:txXfrm>
    </dsp:sp>
    <dsp:sp modelId="{148A4EB7-35E5-40E7-906E-3637F902322E}">
      <dsp:nvSpPr>
        <dsp:cNvPr id="0" name=""/>
        <dsp:cNvSpPr/>
      </dsp:nvSpPr>
      <dsp:spPr>
        <a:xfrm>
          <a:off x="3006135" y="3736554"/>
          <a:ext cx="2299435" cy="1438988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Criação do plano para gestão do meio ambiente local</a:t>
          </a:r>
        </a:p>
      </dsp:txBody>
      <dsp:txXfrm>
        <a:off x="3048282" y="3778701"/>
        <a:ext cx="2215141" cy="1354694"/>
      </dsp:txXfrm>
    </dsp:sp>
    <dsp:sp modelId="{6A900C9B-768E-48B9-AE05-E08121ADEA35}">
      <dsp:nvSpPr>
        <dsp:cNvPr id="0" name=""/>
        <dsp:cNvSpPr/>
      </dsp:nvSpPr>
      <dsp:spPr>
        <a:xfrm rot="17459919">
          <a:off x="4750457" y="3638857"/>
          <a:ext cx="1730258" cy="19031"/>
        </a:xfrm>
        <a:custGeom>
          <a:avLst/>
          <a:gdLst/>
          <a:ahLst/>
          <a:cxnLst/>
          <a:rect l="0" t="0" r="0" b="0"/>
          <a:pathLst>
            <a:path>
              <a:moveTo>
                <a:pt x="0" y="9515"/>
              </a:moveTo>
              <a:lnTo>
                <a:pt x="1730258" y="9515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/>
        </a:p>
      </dsp:txBody>
      <dsp:txXfrm>
        <a:off x="5572330" y="3605116"/>
        <a:ext cx="86512" cy="86512"/>
      </dsp:txXfrm>
    </dsp:sp>
    <dsp:sp modelId="{3987D5B6-41E0-43F3-B2C6-A52A46CE715B}">
      <dsp:nvSpPr>
        <dsp:cNvPr id="0" name=""/>
        <dsp:cNvSpPr/>
      </dsp:nvSpPr>
      <dsp:spPr>
        <a:xfrm>
          <a:off x="5925602" y="1712979"/>
          <a:ext cx="1994335" cy="2255436"/>
        </a:xfrm>
        <a:prstGeom prst="roundRect">
          <a:avLst>
            <a:gd name="adj" fmla="val 10000"/>
          </a:avLst>
        </a:prstGeom>
        <a:solidFill>
          <a:srgbClr val="C5E0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Diagnosticar as questões ambientais da cidade e criação de relatórios periódicos </a:t>
          </a:r>
        </a:p>
      </dsp:txBody>
      <dsp:txXfrm>
        <a:off x="5984014" y="1771391"/>
        <a:ext cx="1877511" cy="2138612"/>
      </dsp:txXfrm>
    </dsp:sp>
    <dsp:sp modelId="{CDD26378-7D1C-42A1-8179-020B62C25E13}">
      <dsp:nvSpPr>
        <dsp:cNvPr id="0" name=""/>
        <dsp:cNvSpPr/>
      </dsp:nvSpPr>
      <dsp:spPr>
        <a:xfrm rot="18046181">
          <a:off x="7490350" y="2075437"/>
          <a:ext cx="1759120" cy="19031"/>
        </a:xfrm>
        <a:custGeom>
          <a:avLst/>
          <a:gdLst/>
          <a:ahLst/>
          <a:cxnLst/>
          <a:rect l="0" t="0" r="0" b="0"/>
          <a:pathLst>
            <a:path>
              <a:moveTo>
                <a:pt x="0" y="9515"/>
              </a:moveTo>
              <a:lnTo>
                <a:pt x="1759120" y="9515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/>
        </a:p>
      </dsp:txBody>
      <dsp:txXfrm>
        <a:off x="8325932" y="2040975"/>
        <a:ext cx="87956" cy="87956"/>
      </dsp:txXfrm>
    </dsp:sp>
    <dsp:sp modelId="{71D5DBB0-316A-41FC-9C07-CA0BB8D72860}">
      <dsp:nvSpPr>
        <dsp:cNvPr id="0" name=""/>
        <dsp:cNvSpPr/>
      </dsp:nvSpPr>
      <dsp:spPr>
        <a:xfrm>
          <a:off x="8819883" y="1056950"/>
          <a:ext cx="3891226" cy="544514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Levantamento das áreas de Preservação e Recuperação da vegetação nativa</a:t>
          </a:r>
        </a:p>
      </dsp:txBody>
      <dsp:txXfrm>
        <a:off x="8835831" y="1072898"/>
        <a:ext cx="3859330" cy="512618"/>
      </dsp:txXfrm>
    </dsp:sp>
    <dsp:sp modelId="{061B0A40-6895-43F7-89CA-91B1B40E08BD}">
      <dsp:nvSpPr>
        <dsp:cNvPr id="0" name=""/>
        <dsp:cNvSpPr/>
      </dsp:nvSpPr>
      <dsp:spPr>
        <a:xfrm rot="18761755">
          <a:off x="7706339" y="2343481"/>
          <a:ext cx="1327143" cy="19031"/>
        </a:xfrm>
        <a:custGeom>
          <a:avLst/>
          <a:gdLst/>
          <a:ahLst/>
          <a:cxnLst/>
          <a:rect l="0" t="0" r="0" b="0"/>
          <a:pathLst>
            <a:path>
              <a:moveTo>
                <a:pt x="0" y="9515"/>
              </a:moveTo>
              <a:lnTo>
                <a:pt x="1327143" y="9515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336732" y="2319819"/>
        <a:ext cx="66357" cy="66357"/>
      </dsp:txXfrm>
    </dsp:sp>
    <dsp:sp modelId="{1D8621CC-7CE1-44FF-811B-D83D609701FF}">
      <dsp:nvSpPr>
        <dsp:cNvPr id="0" name=""/>
        <dsp:cNvSpPr/>
      </dsp:nvSpPr>
      <dsp:spPr>
        <a:xfrm>
          <a:off x="8819883" y="1649216"/>
          <a:ext cx="3891226" cy="432160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Monitoramento de queimadas e incêndios </a:t>
          </a:r>
        </a:p>
      </dsp:txBody>
      <dsp:txXfrm>
        <a:off x="8832541" y="1661874"/>
        <a:ext cx="3865910" cy="406844"/>
      </dsp:txXfrm>
    </dsp:sp>
    <dsp:sp modelId="{3A4421CD-6CB6-486B-9CB5-1F70D5B29C44}">
      <dsp:nvSpPr>
        <dsp:cNvPr id="0" name=""/>
        <dsp:cNvSpPr/>
      </dsp:nvSpPr>
      <dsp:spPr>
        <a:xfrm rot="19903440">
          <a:off x="7858970" y="2589140"/>
          <a:ext cx="1021880" cy="19031"/>
        </a:xfrm>
        <a:custGeom>
          <a:avLst/>
          <a:gdLst/>
          <a:ahLst/>
          <a:cxnLst/>
          <a:rect l="0" t="0" r="0" b="0"/>
          <a:pathLst>
            <a:path>
              <a:moveTo>
                <a:pt x="0" y="9515"/>
              </a:moveTo>
              <a:lnTo>
                <a:pt x="1021880" y="9515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344363" y="2573108"/>
        <a:ext cx="51094" cy="51094"/>
      </dsp:txXfrm>
    </dsp:sp>
    <dsp:sp modelId="{6B25D7F2-CA2E-4D87-A931-2121B33F760E}">
      <dsp:nvSpPr>
        <dsp:cNvPr id="0" name=""/>
        <dsp:cNvSpPr/>
      </dsp:nvSpPr>
      <dsp:spPr>
        <a:xfrm>
          <a:off x="8819883" y="2146930"/>
          <a:ext cx="3891226" cy="419365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Monitoramento da poluição sonora</a:t>
          </a:r>
        </a:p>
      </dsp:txBody>
      <dsp:txXfrm>
        <a:off x="8832166" y="2159213"/>
        <a:ext cx="3866660" cy="394799"/>
      </dsp:txXfrm>
    </dsp:sp>
    <dsp:sp modelId="{C439FA57-A89F-4A86-B654-927151654F4F}">
      <dsp:nvSpPr>
        <dsp:cNvPr id="0" name=""/>
        <dsp:cNvSpPr/>
      </dsp:nvSpPr>
      <dsp:spPr>
        <a:xfrm rot="105136">
          <a:off x="7919733" y="2844576"/>
          <a:ext cx="876079" cy="19031"/>
        </a:xfrm>
        <a:custGeom>
          <a:avLst/>
          <a:gdLst/>
          <a:ahLst/>
          <a:cxnLst/>
          <a:rect l="0" t="0" r="0" b="0"/>
          <a:pathLst>
            <a:path>
              <a:moveTo>
                <a:pt x="0" y="9515"/>
              </a:moveTo>
              <a:lnTo>
                <a:pt x="876079" y="9515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335870" y="2832190"/>
        <a:ext cx="43803" cy="43803"/>
      </dsp:txXfrm>
    </dsp:sp>
    <dsp:sp modelId="{6F16B417-4B0F-428D-999C-E99CFCFCC82C}">
      <dsp:nvSpPr>
        <dsp:cNvPr id="0" name=""/>
        <dsp:cNvSpPr/>
      </dsp:nvSpPr>
      <dsp:spPr>
        <a:xfrm>
          <a:off x="8795607" y="2631900"/>
          <a:ext cx="3891226" cy="471173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Monitoramento da fauna e flora local</a:t>
          </a:r>
        </a:p>
      </dsp:txBody>
      <dsp:txXfrm>
        <a:off x="8809407" y="2645700"/>
        <a:ext cx="3863626" cy="443573"/>
      </dsp:txXfrm>
    </dsp:sp>
    <dsp:sp modelId="{C1FD3083-C643-430D-B47C-842FA7AB02BC}">
      <dsp:nvSpPr>
        <dsp:cNvPr id="0" name=""/>
        <dsp:cNvSpPr/>
      </dsp:nvSpPr>
      <dsp:spPr>
        <a:xfrm rot="1989078">
          <a:off x="7832456" y="3125090"/>
          <a:ext cx="1074908" cy="19031"/>
        </a:xfrm>
        <a:custGeom>
          <a:avLst/>
          <a:gdLst/>
          <a:ahLst/>
          <a:cxnLst/>
          <a:rect l="0" t="0" r="0" b="0"/>
          <a:pathLst>
            <a:path>
              <a:moveTo>
                <a:pt x="0" y="9515"/>
              </a:moveTo>
              <a:lnTo>
                <a:pt x="1074908" y="9515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343037" y="3107733"/>
        <a:ext cx="53745" cy="53745"/>
      </dsp:txXfrm>
    </dsp:sp>
    <dsp:sp modelId="{B0CB3C0A-C8CD-4AEA-9C9A-2E54402C30F6}">
      <dsp:nvSpPr>
        <dsp:cNvPr id="0" name=""/>
        <dsp:cNvSpPr/>
      </dsp:nvSpPr>
      <dsp:spPr>
        <a:xfrm>
          <a:off x="8819883" y="3216044"/>
          <a:ext cx="3891226" cy="424938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Monitoramento das áreas de risco (Cemaden)</a:t>
          </a:r>
        </a:p>
      </dsp:txBody>
      <dsp:txXfrm>
        <a:off x="8832329" y="3228490"/>
        <a:ext cx="3866334" cy="400046"/>
      </dsp:txXfrm>
    </dsp:sp>
    <dsp:sp modelId="{B4B4D1DF-110E-4781-B70D-5BA3C561347F}">
      <dsp:nvSpPr>
        <dsp:cNvPr id="0" name=""/>
        <dsp:cNvSpPr/>
      </dsp:nvSpPr>
      <dsp:spPr>
        <a:xfrm rot="3251520">
          <a:off x="7609427" y="3438077"/>
          <a:ext cx="1496690" cy="19031"/>
        </a:xfrm>
        <a:custGeom>
          <a:avLst/>
          <a:gdLst/>
          <a:ahLst/>
          <a:cxnLst/>
          <a:rect l="0" t="0" r="0" b="0"/>
          <a:pathLst>
            <a:path>
              <a:moveTo>
                <a:pt x="0" y="9515"/>
              </a:moveTo>
              <a:lnTo>
                <a:pt x="1496690" y="9515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320355" y="3410175"/>
        <a:ext cx="74834" cy="74834"/>
      </dsp:txXfrm>
    </dsp:sp>
    <dsp:sp modelId="{BC3566DF-726F-4488-A63C-0B7D902AAB6A}">
      <dsp:nvSpPr>
        <dsp:cNvPr id="0" name=""/>
        <dsp:cNvSpPr/>
      </dsp:nvSpPr>
      <dsp:spPr>
        <a:xfrm>
          <a:off x="8795607" y="3715751"/>
          <a:ext cx="3891226" cy="677472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Continuação do monitoramento da qualidade do ar</a:t>
          </a:r>
        </a:p>
      </dsp:txBody>
      <dsp:txXfrm>
        <a:off x="8815449" y="3735593"/>
        <a:ext cx="3851542" cy="637788"/>
      </dsp:txXfrm>
    </dsp:sp>
    <dsp:sp modelId="{04AA91AA-4FA0-413A-AF73-900322611C1B}">
      <dsp:nvSpPr>
        <dsp:cNvPr id="0" name=""/>
        <dsp:cNvSpPr/>
      </dsp:nvSpPr>
      <dsp:spPr>
        <a:xfrm rot="3962879">
          <a:off x="7279285" y="3816796"/>
          <a:ext cx="2156974" cy="19031"/>
        </a:xfrm>
        <a:custGeom>
          <a:avLst/>
          <a:gdLst/>
          <a:ahLst/>
          <a:cxnLst/>
          <a:rect l="0" t="0" r="0" b="0"/>
          <a:pathLst>
            <a:path>
              <a:moveTo>
                <a:pt x="0" y="9515"/>
              </a:moveTo>
              <a:lnTo>
                <a:pt x="2156974" y="9515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700" kern="1200"/>
        </a:p>
      </dsp:txBody>
      <dsp:txXfrm>
        <a:off x="8303848" y="3772388"/>
        <a:ext cx="107848" cy="107848"/>
      </dsp:txXfrm>
    </dsp:sp>
    <dsp:sp modelId="{AB48BF00-42B7-4FB9-B22F-52E18D4255C5}">
      <dsp:nvSpPr>
        <dsp:cNvPr id="0" name=""/>
        <dsp:cNvSpPr/>
      </dsp:nvSpPr>
      <dsp:spPr>
        <a:xfrm>
          <a:off x="8795607" y="4501845"/>
          <a:ext cx="3891226" cy="620162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Continuação da implantação do plano de arborização </a:t>
          </a:r>
        </a:p>
      </dsp:txBody>
      <dsp:txXfrm>
        <a:off x="8813771" y="4520009"/>
        <a:ext cx="3854898" cy="583834"/>
      </dsp:txXfrm>
    </dsp:sp>
    <dsp:sp modelId="{52D72352-39AD-4227-B0A9-378637E7F989}">
      <dsp:nvSpPr>
        <dsp:cNvPr id="0" name=""/>
        <dsp:cNvSpPr/>
      </dsp:nvSpPr>
      <dsp:spPr>
        <a:xfrm rot="4246353">
          <a:off x="4704628" y="5292570"/>
          <a:ext cx="1792037" cy="19031"/>
        </a:xfrm>
        <a:custGeom>
          <a:avLst/>
          <a:gdLst/>
          <a:ahLst/>
          <a:cxnLst/>
          <a:rect l="0" t="0" r="0" b="0"/>
          <a:pathLst>
            <a:path>
              <a:moveTo>
                <a:pt x="0" y="9515"/>
              </a:moveTo>
              <a:lnTo>
                <a:pt x="1792037" y="9515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/>
        </a:p>
      </dsp:txBody>
      <dsp:txXfrm>
        <a:off x="5555846" y="5257285"/>
        <a:ext cx="89601" cy="89601"/>
      </dsp:txXfrm>
    </dsp:sp>
    <dsp:sp modelId="{EBB620FE-AC99-42C1-B2CC-CE8F237A044F}">
      <dsp:nvSpPr>
        <dsp:cNvPr id="0" name=""/>
        <dsp:cNvSpPr/>
      </dsp:nvSpPr>
      <dsp:spPr>
        <a:xfrm>
          <a:off x="5895723" y="5249660"/>
          <a:ext cx="1972589" cy="1796927"/>
        </a:xfrm>
        <a:prstGeom prst="roundRect">
          <a:avLst>
            <a:gd name="adj" fmla="val 10000"/>
          </a:avLst>
        </a:prstGeom>
        <a:solidFill>
          <a:srgbClr val="C5E0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Alinhamento das práticas econômicas ao desenvolvimento sustentável</a:t>
          </a:r>
        </a:p>
      </dsp:txBody>
      <dsp:txXfrm>
        <a:off x="5948353" y="5302290"/>
        <a:ext cx="1867329" cy="1691667"/>
      </dsp:txXfrm>
    </dsp:sp>
    <dsp:sp modelId="{0859F15E-D6DC-4A31-83B2-27EB87FD1A96}">
      <dsp:nvSpPr>
        <dsp:cNvPr id="0" name=""/>
        <dsp:cNvSpPr/>
      </dsp:nvSpPr>
      <dsp:spPr>
        <a:xfrm rot="20850698">
          <a:off x="7857076" y="6035918"/>
          <a:ext cx="949767" cy="19031"/>
        </a:xfrm>
        <a:custGeom>
          <a:avLst/>
          <a:gdLst/>
          <a:ahLst/>
          <a:cxnLst/>
          <a:rect l="0" t="0" r="0" b="0"/>
          <a:pathLst>
            <a:path>
              <a:moveTo>
                <a:pt x="0" y="9515"/>
              </a:moveTo>
              <a:lnTo>
                <a:pt x="949767" y="9515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308216" y="6021690"/>
        <a:ext cx="47488" cy="47488"/>
      </dsp:txXfrm>
    </dsp:sp>
    <dsp:sp modelId="{9F9F58F1-5FFA-4662-A1D4-90ED34ED0A0A}">
      <dsp:nvSpPr>
        <dsp:cNvPr id="0" name=""/>
        <dsp:cNvSpPr/>
      </dsp:nvSpPr>
      <dsp:spPr>
        <a:xfrm>
          <a:off x="8795607" y="5617314"/>
          <a:ext cx="3891226" cy="650860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Desenvolvimento de políticas/programas de educação ambiental</a:t>
          </a:r>
        </a:p>
      </dsp:txBody>
      <dsp:txXfrm>
        <a:off x="8814670" y="5636377"/>
        <a:ext cx="3853100" cy="612734"/>
      </dsp:txXfrm>
    </dsp:sp>
    <dsp:sp modelId="{45E1E79A-A2B7-4EAF-87E8-76A915FCA16B}">
      <dsp:nvSpPr>
        <dsp:cNvPr id="0" name=""/>
        <dsp:cNvSpPr/>
      </dsp:nvSpPr>
      <dsp:spPr>
        <a:xfrm rot="2411214">
          <a:off x="7725046" y="6530239"/>
          <a:ext cx="1213827" cy="19031"/>
        </a:xfrm>
        <a:custGeom>
          <a:avLst/>
          <a:gdLst/>
          <a:ahLst/>
          <a:cxnLst/>
          <a:rect l="0" t="0" r="0" b="0"/>
          <a:pathLst>
            <a:path>
              <a:moveTo>
                <a:pt x="0" y="9515"/>
              </a:moveTo>
              <a:lnTo>
                <a:pt x="1213827" y="9515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301614" y="6509409"/>
        <a:ext cx="60691" cy="60691"/>
      </dsp:txXfrm>
    </dsp:sp>
    <dsp:sp modelId="{FBEC4047-BEE9-434F-8121-B0B911C619F9}">
      <dsp:nvSpPr>
        <dsp:cNvPr id="0" name=""/>
        <dsp:cNvSpPr/>
      </dsp:nvSpPr>
      <dsp:spPr>
        <a:xfrm>
          <a:off x="8795607" y="6338533"/>
          <a:ext cx="3891226" cy="1185705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Programas e incentivos focados em mitigar os impactos ambientais na cidade (Agropecuário, Construção civil, indústria, comércio e serviços)</a:t>
          </a:r>
        </a:p>
      </dsp:txBody>
      <dsp:txXfrm>
        <a:off x="8830335" y="6373261"/>
        <a:ext cx="3821770" cy="1116249"/>
      </dsp:txXfrm>
    </dsp:sp>
    <dsp:sp modelId="{6CC789E7-C443-4BB4-895E-DCCEB51B9096}">
      <dsp:nvSpPr>
        <dsp:cNvPr id="0" name=""/>
        <dsp:cNvSpPr/>
      </dsp:nvSpPr>
      <dsp:spPr>
        <a:xfrm rot="3733477">
          <a:off x="7337022" y="7018910"/>
          <a:ext cx="1989876" cy="19031"/>
        </a:xfrm>
        <a:custGeom>
          <a:avLst/>
          <a:gdLst/>
          <a:ahLst/>
          <a:cxnLst/>
          <a:rect l="0" t="0" r="0" b="0"/>
          <a:pathLst>
            <a:path>
              <a:moveTo>
                <a:pt x="0" y="9515"/>
              </a:moveTo>
              <a:lnTo>
                <a:pt x="1989876" y="9515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700" kern="1200"/>
        </a:p>
      </dsp:txBody>
      <dsp:txXfrm>
        <a:off x="8282213" y="6978679"/>
        <a:ext cx="99493" cy="99493"/>
      </dsp:txXfrm>
    </dsp:sp>
    <dsp:sp modelId="{22592632-7F38-4C97-BED4-8D64D2A9C3B9}">
      <dsp:nvSpPr>
        <dsp:cNvPr id="0" name=""/>
        <dsp:cNvSpPr/>
      </dsp:nvSpPr>
      <dsp:spPr>
        <a:xfrm>
          <a:off x="8795607" y="7616485"/>
          <a:ext cx="3891226" cy="584488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Participação ativa intermunicipal para gestão ambiental integrada</a:t>
          </a:r>
        </a:p>
      </dsp:txBody>
      <dsp:txXfrm>
        <a:off x="8812726" y="7633604"/>
        <a:ext cx="3856988" cy="55025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047B6A-C38F-47DE-B914-AF3216E019EE}">
      <dsp:nvSpPr>
        <dsp:cNvPr id="0" name=""/>
        <dsp:cNvSpPr/>
      </dsp:nvSpPr>
      <dsp:spPr>
        <a:xfrm>
          <a:off x="416765" y="2785185"/>
          <a:ext cx="2358565" cy="1606687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Gestão municipal transparente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463823" y="2832243"/>
        <a:ext cx="2264449" cy="1512571"/>
      </dsp:txXfrm>
    </dsp:sp>
    <dsp:sp modelId="{B0331E39-1CD6-49AB-B5E2-269F5DFAA6DD}">
      <dsp:nvSpPr>
        <dsp:cNvPr id="0" name=""/>
        <dsp:cNvSpPr/>
      </dsp:nvSpPr>
      <dsp:spPr>
        <a:xfrm rot="59922">
          <a:off x="2775296" y="3584938"/>
          <a:ext cx="459078" cy="15183"/>
        </a:xfrm>
        <a:custGeom>
          <a:avLst/>
          <a:gdLst/>
          <a:ahLst/>
          <a:cxnLst/>
          <a:rect l="0" t="0" r="0" b="0"/>
          <a:pathLst>
            <a:path>
              <a:moveTo>
                <a:pt x="0" y="7591"/>
              </a:moveTo>
              <a:lnTo>
                <a:pt x="459078" y="759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2993358" y="3581052"/>
        <a:ext cx="22953" cy="22953"/>
      </dsp:txXfrm>
    </dsp:sp>
    <dsp:sp modelId="{D96E137A-73DC-4C9E-ACFF-8B87A754E886}">
      <dsp:nvSpPr>
        <dsp:cNvPr id="0" name=""/>
        <dsp:cNvSpPr/>
      </dsp:nvSpPr>
      <dsp:spPr>
        <a:xfrm>
          <a:off x="3234339" y="2609851"/>
          <a:ext cx="2163729" cy="1973357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Melhorar a disponibilização e comunicação de informações municipais</a:t>
          </a:r>
        </a:p>
      </dsp:txBody>
      <dsp:txXfrm>
        <a:off x="3292137" y="2667649"/>
        <a:ext cx="2048133" cy="1857761"/>
      </dsp:txXfrm>
    </dsp:sp>
    <dsp:sp modelId="{F6634B17-2CCA-4B4F-A746-A1914788717C}">
      <dsp:nvSpPr>
        <dsp:cNvPr id="0" name=""/>
        <dsp:cNvSpPr/>
      </dsp:nvSpPr>
      <dsp:spPr>
        <a:xfrm rot="40479">
          <a:off x="5398053" y="3591715"/>
          <a:ext cx="471600" cy="15183"/>
        </a:xfrm>
        <a:custGeom>
          <a:avLst/>
          <a:gdLst/>
          <a:ahLst/>
          <a:cxnLst/>
          <a:rect l="0" t="0" r="0" b="0"/>
          <a:pathLst>
            <a:path>
              <a:moveTo>
                <a:pt x="0" y="7591"/>
              </a:moveTo>
              <a:lnTo>
                <a:pt x="471600" y="759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5622063" y="3587516"/>
        <a:ext cx="23580" cy="23580"/>
      </dsp:txXfrm>
    </dsp:sp>
    <dsp:sp modelId="{A41FE352-BA3E-4470-A347-2341A57F5459}">
      <dsp:nvSpPr>
        <dsp:cNvPr id="0" name=""/>
        <dsp:cNvSpPr/>
      </dsp:nvSpPr>
      <dsp:spPr>
        <a:xfrm>
          <a:off x="5869637" y="2661455"/>
          <a:ext cx="2353036" cy="1881255"/>
        </a:xfrm>
        <a:prstGeom prst="roundRect">
          <a:avLst>
            <a:gd name="adj" fmla="val 10000"/>
          </a:avLst>
        </a:prstGeom>
        <a:solidFill>
          <a:srgbClr val="C5E0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Plano de comunicação e informação municipal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5924737" y="2716555"/>
        <a:ext cx="2242836" cy="1771055"/>
      </dsp:txXfrm>
    </dsp:sp>
    <dsp:sp modelId="{9B7DCA19-2777-421E-ACA0-D4BC669FF133}">
      <dsp:nvSpPr>
        <dsp:cNvPr id="0" name=""/>
        <dsp:cNvSpPr/>
      </dsp:nvSpPr>
      <dsp:spPr>
        <a:xfrm rot="16857288">
          <a:off x="7073351" y="2201372"/>
          <a:ext cx="2837953" cy="15183"/>
        </a:xfrm>
        <a:custGeom>
          <a:avLst/>
          <a:gdLst/>
          <a:ahLst/>
          <a:cxnLst/>
          <a:rect l="0" t="0" r="0" b="0"/>
          <a:pathLst>
            <a:path>
              <a:moveTo>
                <a:pt x="0" y="7591"/>
              </a:moveTo>
              <a:lnTo>
                <a:pt x="2837953" y="759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00" kern="1200"/>
        </a:p>
      </dsp:txBody>
      <dsp:txXfrm>
        <a:off x="8421379" y="2138015"/>
        <a:ext cx="141897" cy="141897"/>
      </dsp:txXfrm>
    </dsp:sp>
    <dsp:sp modelId="{B1DF80B6-7C5E-4258-9C7C-ECF54813936C}">
      <dsp:nvSpPr>
        <dsp:cNvPr id="0" name=""/>
        <dsp:cNvSpPr/>
      </dsp:nvSpPr>
      <dsp:spPr>
        <a:xfrm>
          <a:off x="8761982" y="202297"/>
          <a:ext cx="3911990" cy="1227095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Cumprimento da transparência ativa (site, porta de transparência, acompanhamento de serviços, etc.) e passiva(prazos de resposta, SIC, acompanhamento de solicitações, etc.)</a:t>
          </a:r>
        </a:p>
      </dsp:txBody>
      <dsp:txXfrm>
        <a:off x="8797922" y="238237"/>
        <a:ext cx="3840110" cy="1155215"/>
      </dsp:txXfrm>
    </dsp:sp>
    <dsp:sp modelId="{7E4DDA87-51CC-480B-B683-B6BC9E66F0DA}">
      <dsp:nvSpPr>
        <dsp:cNvPr id="0" name=""/>
        <dsp:cNvSpPr/>
      </dsp:nvSpPr>
      <dsp:spPr>
        <a:xfrm rot="17349315">
          <a:off x="7659405" y="2802552"/>
          <a:ext cx="1676713" cy="15183"/>
        </a:xfrm>
        <a:custGeom>
          <a:avLst/>
          <a:gdLst/>
          <a:ahLst/>
          <a:cxnLst/>
          <a:rect l="0" t="0" r="0" b="0"/>
          <a:pathLst>
            <a:path>
              <a:moveTo>
                <a:pt x="0" y="7591"/>
              </a:moveTo>
              <a:lnTo>
                <a:pt x="1676713" y="759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/>
        </a:p>
      </dsp:txBody>
      <dsp:txXfrm>
        <a:off x="8455844" y="2768226"/>
        <a:ext cx="83835" cy="83835"/>
      </dsp:txXfrm>
    </dsp:sp>
    <dsp:sp modelId="{FC971ACA-EEBA-4DA2-9002-FDD1BBAE1564}">
      <dsp:nvSpPr>
        <dsp:cNvPr id="0" name=""/>
        <dsp:cNvSpPr/>
      </dsp:nvSpPr>
      <dsp:spPr>
        <a:xfrm>
          <a:off x="8772851" y="1612711"/>
          <a:ext cx="3911990" cy="810985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Integração dos dados da prefeitura em uma única plataforma</a:t>
          </a:r>
        </a:p>
      </dsp:txBody>
      <dsp:txXfrm>
        <a:off x="8796604" y="1636464"/>
        <a:ext cx="3864484" cy="763479"/>
      </dsp:txXfrm>
    </dsp:sp>
    <dsp:sp modelId="{2DE30D05-703F-4C64-B8E0-B897F0F2DEE7}">
      <dsp:nvSpPr>
        <dsp:cNvPr id="0" name=""/>
        <dsp:cNvSpPr/>
      </dsp:nvSpPr>
      <dsp:spPr>
        <a:xfrm rot="18203584">
          <a:off x="7997532" y="3176419"/>
          <a:ext cx="1001472" cy="15183"/>
        </a:xfrm>
        <a:custGeom>
          <a:avLst/>
          <a:gdLst/>
          <a:ahLst/>
          <a:cxnLst/>
          <a:rect l="0" t="0" r="0" b="0"/>
          <a:pathLst>
            <a:path>
              <a:moveTo>
                <a:pt x="0" y="7591"/>
              </a:moveTo>
              <a:lnTo>
                <a:pt x="1001472" y="759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473231" y="3158974"/>
        <a:ext cx="50073" cy="50073"/>
      </dsp:txXfrm>
    </dsp:sp>
    <dsp:sp modelId="{E42A46FE-DCFC-46FB-A0AD-F2D3A8133769}">
      <dsp:nvSpPr>
        <dsp:cNvPr id="0" name=""/>
        <dsp:cNvSpPr/>
      </dsp:nvSpPr>
      <dsp:spPr>
        <a:xfrm>
          <a:off x="8773863" y="2511107"/>
          <a:ext cx="3911990" cy="509664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Digitalização de todos os processos da prefeitura</a:t>
          </a:r>
        </a:p>
      </dsp:txBody>
      <dsp:txXfrm>
        <a:off x="8788791" y="2526035"/>
        <a:ext cx="3882134" cy="479808"/>
      </dsp:txXfrm>
    </dsp:sp>
    <dsp:sp modelId="{A004011E-8E63-45E3-B503-EA788E094704}">
      <dsp:nvSpPr>
        <dsp:cNvPr id="0" name=""/>
        <dsp:cNvSpPr/>
      </dsp:nvSpPr>
      <dsp:spPr>
        <a:xfrm rot="938332">
          <a:off x="8212078" y="3671641"/>
          <a:ext cx="572379" cy="15183"/>
        </a:xfrm>
        <a:custGeom>
          <a:avLst/>
          <a:gdLst/>
          <a:ahLst/>
          <a:cxnLst/>
          <a:rect l="0" t="0" r="0" b="0"/>
          <a:pathLst>
            <a:path>
              <a:moveTo>
                <a:pt x="0" y="7591"/>
              </a:moveTo>
              <a:lnTo>
                <a:pt x="572379" y="759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483959" y="3664923"/>
        <a:ext cx="28618" cy="28618"/>
      </dsp:txXfrm>
    </dsp:sp>
    <dsp:sp modelId="{048F87A2-E5A2-4C30-A95F-C2617AF565CD}">
      <dsp:nvSpPr>
        <dsp:cNvPr id="0" name=""/>
        <dsp:cNvSpPr/>
      </dsp:nvSpPr>
      <dsp:spPr>
        <a:xfrm>
          <a:off x="8773863" y="3260805"/>
          <a:ext cx="3911990" cy="991153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Ferramentas e meios de acesso a informação para o cidadão acessíveis a todas as faixas etárias e pessoas portadoras de deficiências</a:t>
          </a:r>
        </a:p>
      </dsp:txBody>
      <dsp:txXfrm>
        <a:off x="8802893" y="3289835"/>
        <a:ext cx="3853930" cy="933093"/>
      </dsp:txXfrm>
    </dsp:sp>
    <dsp:sp modelId="{428A923B-310F-4BDF-A664-6CC90414ABE3}">
      <dsp:nvSpPr>
        <dsp:cNvPr id="0" name=""/>
        <dsp:cNvSpPr/>
      </dsp:nvSpPr>
      <dsp:spPr>
        <a:xfrm rot="3989716">
          <a:off x="7807250" y="4228173"/>
          <a:ext cx="1382035" cy="15183"/>
        </a:xfrm>
        <a:custGeom>
          <a:avLst/>
          <a:gdLst/>
          <a:ahLst/>
          <a:cxnLst/>
          <a:rect l="0" t="0" r="0" b="0"/>
          <a:pathLst>
            <a:path>
              <a:moveTo>
                <a:pt x="0" y="7591"/>
              </a:moveTo>
              <a:lnTo>
                <a:pt x="1382035" y="759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463717" y="4201214"/>
        <a:ext cx="69101" cy="69101"/>
      </dsp:txXfrm>
    </dsp:sp>
    <dsp:sp modelId="{A6ABC48C-A017-45C7-A08D-1885A46A3D23}">
      <dsp:nvSpPr>
        <dsp:cNvPr id="0" name=""/>
        <dsp:cNvSpPr/>
      </dsp:nvSpPr>
      <dsp:spPr>
        <a:xfrm>
          <a:off x="8773863" y="4446043"/>
          <a:ext cx="3911990" cy="846807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Pesquisas de satisfação com os usuários para monitoramento da qualidade do serviço</a:t>
          </a:r>
        </a:p>
      </dsp:txBody>
      <dsp:txXfrm>
        <a:off x="8798665" y="4470845"/>
        <a:ext cx="3862386" cy="797203"/>
      </dsp:txXfrm>
    </dsp:sp>
    <dsp:sp modelId="{5E887E96-606A-4C38-A3B1-C584A0454DDC}">
      <dsp:nvSpPr>
        <dsp:cNvPr id="0" name=""/>
        <dsp:cNvSpPr/>
      </dsp:nvSpPr>
      <dsp:spPr>
        <a:xfrm rot="4647665">
          <a:off x="7228846" y="4833636"/>
          <a:ext cx="2538844" cy="15183"/>
        </a:xfrm>
        <a:custGeom>
          <a:avLst/>
          <a:gdLst/>
          <a:ahLst/>
          <a:cxnLst/>
          <a:rect l="0" t="0" r="0" b="0"/>
          <a:pathLst>
            <a:path>
              <a:moveTo>
                <a:pt x="0" y="7591"/>
              </a:moveTo>
              <a:lnTo>
                <a:pt x="2538844" y="759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900" kern="1200"/>
        </a:p>
      </dsp:txBody>
      <dsp:txXfrm>
        <a:off x="8434797" y="4777757"/>
        <a:ext cx="126942" cy="126942"/>
      </dsp:txXfrm>
    </dsp:sp>
    <dsp:sp modelId="{416B41E5-D68F-4278-9BC0-24428BBC87FF}">
      <dsp:nvSpPr>
        <dsp:cNvPr id="0" name=""/>
        <dsp:cNvSpPr/>
      </dsp:nvSpPr>
      <dsp:spPr>
        <a:xfrm>
          <a:off x="8773863" y="5474124"/>
          <a:ext cx="3911990" cy="1212497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Utilização de ferramentas integradas entre cidadão e prefeitura, foco na comunicação ágil e simplificada para resolução de problemas</a:t>
          </a:r>
        </a:p>
      </dsp:txBody>
      <dsp:txXfrm>
        <a:off x="8809376" y="5509637"/>
        <a:ext cx="3840964" cy="1141471"/>
      </dsp:txXfrm>
    </dsp:sp>
    <dsp:sp modelId="{723E9EDE-35FF-4A58-A3B2-4B83715102EB}">
      <dsp:nvSpPr>
        <dsp:cNvPr id="0" name=""/>
        <dsp:cNvSpPr/>
      </dsp:nvSpPr>
      <dsp:spPr>
        <a:xfrm rot="4880085">
          <a:off x="6669030" y="5402849"/>
          <a:ext cx="3658475" cy="15183"/>
        </a:xfrm>
        <a:custGeom>
          <a:avLst/>
          <a:gdLst/>
          <a:ahLst/>
          <a:cxnLst/>
          <a:rect l="0" t="0" r="0" b="0"/>
          <a:pathLst>
            <a:path>
              <a:moveTo>
                <a:pt x="0" y="7591"/>
              </a:moveTo>
              <a:lnTo>
                <a:pt x="3658475" y="759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300" kern="1200"/>
        </a:p>
      </dsp:txBody>
      <dsp:txXfrm>
        <a:off x="8406806" y="5318979"/>
        <a:ext cx="182923" cy="182923"/>
      </dsp:txXfrm>
    </dsp:sp>
    <dsp:sp modelId="{1AFF5DA3-D2A6-45C4-BA3E-1F1586A10520}">
      <dsp:nvSpPr>
        <dsp:cNvPr id="0" name=""/>
        <dsp:cNvSpPr/>
      </dsp:nvSpPr>
      <dsp:spPr>
        <a:xfrm>
          <a:off x="8773863" y="6773076"/>
          <a:ext cx="3911990" cy="891444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Parcerias com empresas privadas de monitoramento contínuo da cidade (</a:t>
          </a:r>
          <a:r>
            <a:rPr lang="pt-BR" sz="1600" kern="1200" dirty="0" err="1">
              <a:solidFill>
                <a:schemeClr val="tx1"/>
              </a:solidFill>
            </a:rPr>
            <a:t>ex</a:t>
          </a:r>
          <a:r>
            <a:rPr lang="pt-BR" sz="1600" kern="1200" dirty="0">
              <a:solidFill>
                <a:schemeClr val="tx1"/>
              </a:solidFill>
            </a:rPr>
            <a:t>: </a:t>
          </a:r>
          <a:r>
            <a:rPr lang="pt-BR" sz="1600" kern="1200" dirty="0" err="1">
              <a:solidFill>
                <a:schemeClr val="tx1"/>
              </a:solidFill>
            </a:rPr>
            <a:t>Intelicity</a:t>
          </a:r>
          <a:r>
            <a:rPr lang="pt-BR" sz="1600" kern="1200" dirty="0">
              <a:solidFill>
                <a:schemeClr val="tx1"/>
              </a:solidFill>
            </a:rPr>
            <a:t>)</a:t>
          </a:r>
        </a:p>
      </dsp:txBody>
      <dsp:txXfrm>
        <a:off x="8799973" y="6799186"/>
        <a:ext cx="3859770" cy="83922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047B6A-C38F-47DE-B914-AF3216E019EE}">
      <dsp:nvSpPr>
        <dsp:cNvPr id="0" name=""/>
        <dsp:cNvSpPr/>
      </dsp:nvSpPr>
      <dsp:spPr>
        <a:xfrm>
          <a:off x="105681" y="3639404"/>
          <a:ext cx="1773770" cy="1630057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Gestão e manutenção dos Planos Municipais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153424" y="3687147"/>
        <a:ext cx="1678284" cy="1534571"/>
      </dsp:txXfrm>
    </dsp:sp>
    <dsp:sp modelId="{B0331E39-1CD6-49AB-B5E2-269F5DFAA6DD}">
      <dsp:nvSpPr>
        <dsp:cNvPr id="0" name=""/>
        <dsp:cNvSpPr/>
      </dsp:nvSpPr>
      <dsp:spPr>
        <a:xfrm rot="18191326">
          <a:off x="1590110" y="3909522"/>
          <a:ext cx="1278573" cy="19819"/>
        </a:xfrm>
        <a:custGeom>
          <a:avLst/>
          <a:gdLst/>
          <a:ahLst/>
          <a:cxnLst/>
          <a:rect l="0" t="0" r="0" b="0"/>
          <a:pathLst>
            <a:path>
              <a:moveTo>
                <a:pt x="0" y="9909"/>
              </a:moveTo>
              <a:lnTo>
                <a:pt x="1278573" y="9909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2197433" y="3887467"/>
        <a:ext cx="63928" cy="63928"/>
      </dsp:txXfrm>
    </dsp:sp>
    <dsp:sp modelId="{D96E137A-73DC-4C9E-ACFF-8B87A754E886}">
      <dsp:nvSpPr>
        <dsp:cNvPr id="0" name=""/>
        <dsp:cNvSpPr/>
      </dsp:nvSpPr>
      <dsp:spPr>
        <a:xfrm>
          <a:off x="2579342" y="2728079"/>
          <a:ext cx="1722549" cy="1312702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Atingir as metas estabelecidas pelos planos</a:t>
          </a:r>
        </a:p>
      </dsp:txBody>
      <dsp:txXfrm>
        <a:off x="2617790" y="2766527"/>
        <a:ext cx="1645653" cy="1235806"/>
      </dsp:txXfrm>
    </dsp:sp>
    <dsp:sp modelId="{F6634B17-2CCA-4B4F-A746-A1914788717C}">
      <dsp:nvSpPr>
        <dsp:cNvPr id="0" name=""/>
        <dsp:cNvSpPr/>
      </dsp:nvSpPr>
      <dsp:spPr>
        <a:xfrm rot="17848030">
          <a:off x="3767002" y="2493618"/>
          <a:ext cx="1985635" cy="19819"/>
        </a:xfrm>
        <a:custGeom>
          <a:avLst/>
          <a:gdLst/>
          <a:ahLst/>
          <a:cxnLst/>
          <a:rect l="0" t="0" r="0" b="0"/>
          <a:pathLst>
            <a:path>
              <a:moveTo>
                <a:pt x="0" y="9909"/>
              </a:moveTo>
              <a:lnTo>
                <a:pt x="1985635" y="9909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700" kern="1200">
            <a:solidFill>
              <a:schemeClr val="tx1"/>
            </a:solidFill>
          </a:endParaRPr>
        </a:p>
      </dsp:txBody>
      <dsp:txXfrm>
        <a:off x="4710179" y="2453887"/>
        <a:ext cx="99281" cy="99281"/>
      </dsp:txXfrm>
    </dsp:sp>
    <dsp:sp modelId="{A41FE352-BA3E-4470-A347-2341A57F5459}">
      <dsp:nvSpPr>
        <dsp:cNvPr id="0" name=""/>
        <dsp:cNvSpPr/>
      </dsp:nvSpPr>
      <dsp:spPr>
        <a:xfrm>
          <a:off x="5217747" y="1115792"/>
          <a:ext cx="1883790" cy="1013667"/>
        </a:xfrm>
        <a:prstGeom prst="roundRect">
          <a:avLst>
            <a:gd name="adj" fmla="val 10000"/>
          </a:avLst>
        </a:prstGeom>
        <a:solidFill>
          <a:srgbClr val="C5E0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Monitoramento dos planos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5247436" y="1145481"/>
        <a:ext cx="1824412" cy="954289"/>
      </dsp:txXfrm>
    </dsp:sp>
    <dsp:sp modelId="{68B0761B-2767-4A2C-BE11-91398F7FCF77}">
      <dsp:nvSpPr>
        <dsp:cNvPr id="0" name=""/>
        <dsp:cNvSpPr/>
      </dsp:nvSpPr>
      <dsp:spPr>
        <a:xfrm rot="18678174">
          <a:off x="6833727" y="1020919"/>
          <a:ext cx="1575538" cy="19819"/>
        </a:xfrm>
        <a:custGeom>
          <a:avLst/>
          <a:gdLst/>
          <a:ahLst/>
          <a:cxnLst/>
          <a:rect l="0" t="0" r="0" b="0"/>
          <a:pathLst>
            <a:path>
              <a:moveTo>
                <a:pt x="0" y="9909"/>
              </a:moveTo>
              <a:lnTo>
                <a:pt x="1575538" y="9909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7582108" y="991441"/>
        <a:ext cx="78776" cy="78776"/>
      </dsp:txXfrm>
    </dsp:sp>
    <dsp:sp modelId="{DDB519F1-B70E-416D-BD26-54DBF614C346}">
      <dsp:nvSpPr>
        <dsp:cNvPr id="0" name=""/>
        <dsp:cNvSpPr/>
      </dsp:nvSpPr>
      <dsp:spPr>
        <a:xfrm>
          <a:off x="8141455" y="130219"/>
          <a:ext cx="3384650" cy="617628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Acompanhamento de indicadores</a:t>
          </a:r>
        </a:p>
      </dsp:txBody>
      <dsp:txXfrm>
        <a:off x="8159545" y="148309"/>
        <a:ext cx="3348470" cy="581448"/>
      </dsp:txXfrm>
    </dsp:sp>
    <dsp:sp modelId="{07E40F59-B174-4953-A553-C54DCC11E7F2}">
      <dsp:nvSpPr>
        <dsp:cNvPr id="0" name=""/>
        <dsp:cNvSpPr/>
      </dsp:nvSpPr>
      <dsp:spPr>
        <a:xfrm rot="20224876">
          <a:off x="7056973" y="1392876"/>
          <a:ext cx="1129047" cy="19819"/>
        </a:xfrm>
        <a:custGeom>
          <a:avLst/>
          <a:gdLst/>
          <a:ahLst/>
          <a:cxnLst/>
          <a:rect l="0" t="0" r="0" b="0"/>
          <a:pathLst>
            <a:path>
              <a:moveTo>
                <a:pt x="0" y="9909"/>
              </a:moveTo>
              <a:lnTo>
                <a:pt x="1129047" y="9909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7593270" y="1374560"/>
        <a:ext cx="56452" cy="56452"/>
      </dsp:txXfrm>
    </dsp:sp>
    <dsp:sp modelId="{0EA3EBF8-16ED-4B3E-82AC-CE41D8078FDD}">
      <dsp:nvSpPr>
        <dsp:cNvPr id="0" name=""/>
        <dsp:cNvSpPr/>
      </dsp:nvSpPr>
      <dsp:spPr>
        <a:xfrm>
          <a:off x="8141455" y="874132"/>
          <a:ext cx="3384650" cy="617628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Execução de Relatórios periódicos</a:t>
          </a:r>
        </a:p>
      </dsp:txBody>
      <dsp:txXfrm>
        <a:off x="8159545" y="892222"/>
        <a:ext cx="3348470" cy="581448"/>
      </dsp:txXfrm>
    </dsp:sp>
    <dsp:sp modelId="{82481DF2-FD2B-4D0F-9C08-CDDA6D61D1D3}">
      <dsp:nvSpPr>
        <dsp:cNvPr id="0" name=""/>
        <dsp:cNvSpPr/>
      </dsp:nvSpPr>
      <dsp:spPr>
        <a:xfrm rot="19894319">
          <a:off x="4240433" y="3131886"/>
          <a:ext cx="1019359" cy="19819"/>
        </a:xfrm>
        <a:custGeom>
          <a:avLst/>
          <a:gdLst/>
          <a:ahLst/>
          <a:cxnLst/>
          <a:rect l="0" t="0" r="0" b="0"/>
          <a:pathLst>
            <a:path>
              <a:moveTo>
                <a:pt x="0" y="9909"/>
              </a:moveTo>
              <a:lnTo>
                <a:pt x="1019359" y="9909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4724628" y="3116311"/>
        <a:ext cx="50967" cy="50967"/>
      </dsp:txXfrm>
    </dsp:sp>
    <dsp:sp modelId="{775ACD80-0A2B-43A5-848C-371126F7A2E7}">
      <dsp:nvSpPr>
        <dsp:cNvPr id="0" name=""/>
        <dsp:cNvSpPr/>
      </dsp:nvSpPr>
      <dsp:spPr>
        <a:xfrm>
          <a:off x="5198333" y="2392326"/>
          <a:ext cx="1883790" cy="1013667"/>
        </a:xfrm>
        <a:prstGeom prst="roundRect">
          <a:avLst>
            <a:gd name="adj" fmla="val 10000"/>
          </a:avLst>
        </a:prstGeom>
        <a:solidFill>
          <a:srgbClr val="C5E0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Comunicação 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5228022" y="2422015"/>
        <a:ext cx="1824412" cy="954289"/>
      </dsp:txXfrm>
    </dsp:sp>
    <dsp:sp modelId="{85B537CD-1F12-4B61-8864-EA22496D8F0E}">
      <dsp:nvSpPr>
        <dsp:cNvPr id="0" name=""/>
        <dsp:cNvSpPr/>
      </dsp:nvSpPr>
      <dsp:spPr>
        <a:xfrm rot="19248979">
          <a:off x="6928459" y="2457517"/>
          <a:ext cx="1366660" cy="19819"/>
        </a:xfrm>
        <a:custGeom>
          <a:avLst/>
          <a:gdLst/>
          <a:ahLst/>
          <a:cxnLst/>
          <a:rect l="0" t="0" r="0" b="0"/>
          <a:pathLst>
            <a:path>
              <a:moveTo>
                <a:pt x="0" y="9909"/>
              </a:moveTo>
              <a:lnTo>
                <a:pt x="1366660" y="9909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7577623" y="2433260"/>
        <a:ext cx="68333" cy="68333"/>
      </dsp:txXfrm>
    </dsp:sp>
    <dsp:sp modelId="{C6D7020D-84EE-4917-AD60-58AD4C4DEEB7}">
      <dsp:nvSpPr>
        <dsp:cNvPr id="0" name=""/>
        <dsp:cNvSpPr/>
      </dsp:nvSpPr>
      <dsp:spPr>
        <a:xfrm>
          <a:off x="8141455" y="1618046"/>
          <a:ext cx="3384650" cy="835293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Plataforma exclusiva para o Plano com dados atualizados</a:t>
          </a:r>
        </a:p>
      </dsp:txBody>
      <dsp:txXfrm>
        <a:off x="8165920" y="1642511"/>
        <a:ext cx="3335720" cy="786363"/>
      </dsp:txXfrm>
    </dsp:sp>
    <dsp:sp modelId="{DDC3A6D2-CAF3-4E8F-9BA4-64AE520DBB5B}">
      <dsp:nvSpPr>
        <dsp:cNvPr id="0" name=""/>
        <dsp:cNvSpPr/>
      </dsp:nvSpPr>
      <dsp:spPr>
        <a:xfrm rot="21565207">
          <a:off x="7082096" y="2883890"/>
          <a:ext cx="1059386" cy="19819"/>
        </a:xfrm>
        <a:custGeom>
          <a:avLst/>
          <a:gdLst/>
          <a:ahLst/>
          <a:cxnLst/>
          <a:rect l="0" t="0" r="0" b="0"/>
          <a:pathLst>
            <a:path>
              <a:moveTo>
                <a:pt x="0" y="9909"/>
              </a:moveTo>
              <a:lnTo>
                <a:pt x="1059386" y="9909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7585305" y="2867315"/>
        <a:ext cx="52969" cy="52969"/>
      </dsp:txXfrm>
    </dsp:sp>
    <dsp:sp modelId="{B0EBC904-1006-468B-A5A5-0D12FD420C99}">
      <dsp:nvSpPr>
        <dsp:cNvPr id="0" name=""/>
        <dsp:cNvSpPr/>
      </dsp:nvSpPr>
      <dsp:spPr>
        <a:xfrm>
          <a:off x="8141455" y="2579624"/>
          <a:ext cx="3384650" cy="617628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Divulgação dos resultados </a:t>
          </a:r>
        </a:p>
      </dsp:txBody>
      <dsp:txXfrm>
        <a:off x="8159545" y="2597714"/>
        <a:ext cx="3348470" cy="581448"/>
      </dsp:txXfrm>
    </dsp:sp>
    <dsp:sp modelId="{E839CBE7-13EC-4527-93EE-B38A56228781}">
      <dsp:nvSpPr>
        <dsp:cNvPr id="0" name=""/>
        <dsp:cNvSpPr/>
      </dsp:nvSpPr>
      <dsp:spPr>
        <a:xfrm rot="2081288">
          <a:off x="6967632" y="3255846"/>
          <a:ext cx="1288314" cy="19819"/>
        </a:xfrm>
        <a:custGeom>
          <a:avLst/>
          <a:gdLst/>
          <a:ahLst/>
          <a:cxnLst/>
          <a:rect l="0" t="0" r="0" b="0"/>
          <a:pathLst>
            <a:path>
              <a:moveTo>
                <a:pt x="0" y="9909"/>
              </a:moveTo>
              <a:lnTo>
                <a:pt x="1288314" y="9909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7579581" y="3233548"/>
        <a:ext cx="64415" cy="64415"/>
      </dsp:txXfrm>
    </dsp:sp>
    <dsp:sp modelId="{D41FA469-5D35-4D80-82F7-668AEA895D3A}">
      <dsp:nvSpPr>
        <dsp:cNvPr id="0" name=""/>
        <dsp:cNvSpPr/>
      </dsp:nvSpPr>
      <dsp:spPr>
        <a:xfrm>
          <a:off x="8141455" y="3323538"/>
          <a:ext cx="3384650" cy="617628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Diálogo com a população por meio de pesquisas e assembleias</a:t>
          </a:r>
        </a:p>
      </dsp:txBody>
      <dsp:txXfrm>
        <a:off x="8159545" y="3341628"/>
        <a:ext cx="3348470" cy="581448"/>
      </dsp:txXfrm>
    </dsp:sp>
    <dsp:sp modelId="{6E8216C0-E843-4E7C-AAF1-93BFD3C444B0}">
      <dsp:nvSpPr>
        <dsp:cNvPr id="0" name=""/>
        <dsp:cNvSpPr/>
      </dsp:nvSpPr>
      <dsp:spPr>
        <a:xfrm rot="3261188">
          <a:off x="6702941" y="3627803"/>
          <a:ext cx="1817697" cy="19819"/>
        </a:xfrm>
        <a:custGeom>
          <a:avLst/>
          <a:gdLst/>
          <a:ahLst/>
          <a:cxnLst/>
          <a:rect l="0" t="0" r="0" b="0"/>
          <a:pathLst>
            <a:path>
              <a:moveTo>
                <a:pt x="0" y="9909"/>
              </a:moveTo>
              <a:lnTo>
                <a:pt x="1817697" y="9909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/>
        </a:p>
      </dsp:txBody>
      <dsp:txXfrm>
        <a:off x="7566347" y="3592270"/>
        <a:ext cx="90884" cy="90884"/>
      </dsp:txXfrm>
    </dsp:sp>
    <dsp:sp modelId="{79913CBB-6A1D-45D9-82F6-354940E119E1}">
      <dsp:nvSpPr>
        <dsp:cNvPr id="0" name=""/>
        <dsp:cNvSpPr/>
      </dsp:nvSpPr>
      <dsp:spPr>
        <a:xfrm>
          <a:off x="8141455" y="4067451"/>
          <a:ext cx="3384650" cy="617628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Organização de forma didática dos dados para a população</a:t>
          </a:r>
        </a:p>
      </dsp:txBody>
      <dsp:txXfrm>
        <a:off x="8159545" y="4085541"/>
        <a:ext cx="3348470" cy="581448"/>
      </dsp:txXfrm>
    </dsp:sp>
    <dsp:sp modelId="{8651501D-2EF9-4BD1-85B1-0A0D48DD83B3}">
      <dsp:nvSpPr>
        <dsp:cNvPr id="0" name=""/>
        <dsp:cNvSpPr/>
      </dsp:nvSpPr>
      <dsp:spPr>
        <a:xfrm rot="2134123">
          <a:off x="4196530" y="3702992"/>
          <a:ext cx="1129390" cy="19819"/>
        </a:xfrm>
        <a:custGeom>
          <a:avLst/>
          <a:gdLst/>
          <a:ahLst/>
          <a:cxnLst/>
          <a:rect l="0" t="0" r="0" b="0"/>
          <a:pathLst>
            <a:path>
              <a:moveTo>
                <a:pt x="0" y="9909"/>
              </a:moveTo>
              <a:lnTo>
                <a:pt x="1129390" y="9909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4732991" y="3684667"/>
        <a:ext cx="56469" cy="56469"/>
      </dsp:txXfrm>
    </dsp:sp>
    <dsp:sp modelId="{D4EA85AE-18D7-4576-83C8-352329BB141C}">
      <dsp:nvSpPr>
        <dsp:cNvPr id="0" name=""/>
        <dsp:cNvSpPr/>
      </dsp:nvSpPr>
      <dsp:spPr>
        <a:xfrm>
          <a:off x="5220559" y="3534540"/>
          <a:ext cx="1883790" cy="1013667"/>
        </a:xfrm>
        <a:prstGeom prst="roundRect">
          <a:avLst>
            <a:gd name="adj" fmla="val 10000"/>
          </a:avLst>
        </a:prstGeom>
        <a:solidFill>
          <a:srgbClr val="C5E0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Execução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5250248" y="3564229"/>
        <a:ext cx="1824412" cy="954289"/>
      </dsp:txXfrm>
    </dsp:sp>
    <dsp:sp modelId="{DC894889-6E99-45F6-95AA-D28E3F0CE53E}">
      <dsp:nvSpPr>
        <dsp:cNvPr id="0" name=""/>
        <dsp:cNvSpPr/>
      </dsp:nvSpPr>
      <dsp:spPr>
        <a:xfrm rot="2767741">
          <a:off x="6874670" y="4570867"/>
          <a:ext cx="1496465" cy="19819"/>
        </a:xfrm>
        <a:custGeom>
          <a:avLst/>
          <a:gdLst/>
          <a:ahLst/>
          <a:cxnLst/>
          <a:rect l="0" t="0" r="0" b="0"/>
          <a:pathLst>
            <a:path>
              <a:moveTo>
                <a:pt x="0" y="9909"/>
              </a:moveTo>
              <a:lnTo>
                <a:pt x="1496465" y="9909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7585491" y="4543365"/>
        <a:ext cx="74823" cy="74823"/>
      </dsp:txXfrm>
    </dsp:sp>
    <dsp:sp modelId="{95F6E971-20F3-4839-B7B5-E28BC537E9BA}">
      <dsp:nvSpPr>
        <dsp:cNvPr id="0" name=""/>
        <dsp:cNvSpPr/>
      </dsp:nvSpPr>
      <dsp:spPr>
        <a:xfrm>
          <a:off x="8141455" y="4811365"/>
          <a:ext cx="3384650" cy="617628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Criar comissões focadas na execução dos planos</a:t>
          </a:r>
        </a:p>
      </dsp:txBody>
      <dsp:txXfrm>
        <a:off x="8159545" y="4829455"/>
        <a:ext cx="3348470" cy="581448"/>
      </dsp:txXfrm>
    </dsp:sp>
    <dsp:sp modelId="{DB9E6817-DBFB-4106-93F1-7207125711EB}">
      <dsp:nvSpPr>
        <dsp:cNvPr id="0" name=""/>
        <dsp:cNvSpPr/>
      </dsp:nvSpPr>
      <dsp:spPr>
        <a:xfrm rot="3234421">
          <a:off x="1640546" y="4914344"/>
          <a:ext cx="1162834" cy="19819"/>
        </a:xfrm>
        <a:custGeom>
          <a:avLst/>
          <a:gdLst/>
          <a:ahLst/>
          <a:cxnLst/>
          <a:rect l="0" t="0" r="0" b="0"/>
          <a:pathLst>
            <a:path>
              <a:moveTo>
                <a:pt x="0" y="9909"/>
              </a:moveTo>
              <a:lnTo>
                <a:pt x="1162834" y="9909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2192892" y="4895183"/>
        <a:ext cx="58141" cy="58141"/>
      </dsp:txXfrm>
    </dsp:sp>
    <dsp:sp modelId="{5CB0C19A-85E1-43C3-95AF-28B7C9347A52}">
      <dsp:nvSpPr>
        <dsp:cNvPr id="0" name=""/>
        <dsp:cNvSpPr/>
      </dsp:nvSpPr>
      <dsp:spPr>
        <a:xfrm>
          <a:off x="2564474" y="4737724"/>
          <a:ext cx="1722549" cy="1312702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Criação/ Atualização de planos setoriais necessários </a:t>
          </a:r>
        </a:p>
      </dsp:txBody>
      <dsp:txXfrm>
        <a:off x="2602922" y="4776172"/>
        <a:ext cx="1645653" cy="1235806"/>
      </dsp:txXfrm>
    </dsp:sp>
    <dsp:sp modelId="{908AA5D0-CE76-478A-A810-A6A8901122D3}">
      <dsp:nvSpPr>
        <dsp:cNvPr id="0" name=""/>
        <dsp:cNvSpPr/>
      </dsp:nvSpPr>
      <dsp:spPr>
        <a:xfrm rot="74569">
          <a:off x="4286921" y="5393689"/>
          <a:ext cx="878209" cy="19819"/>
        </a:xfrm>
        <a:custGeom>
          <a:avLst/>
          <a:gdLst/>
          <a:ahLst/>
          <a:cxnLst/>
          <a:rect l="0" t="0" r="0" b="0"/>
          <a:pathLst>
            <a:path>
              <a:moveTo>
                <a:pt x="0" y="9909"/>
              </a:moveTo>
              <a:lnTo>
                <a:pt x="878209" y="9909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4704070" y="5381644"/>
        <a:ext cx="43910" cy="43910"/>
      </dsp:txXfrm>
    </dsp:sp>
    <dsp:sp modelId="{3C159FBF-18F3-48EC-9124-E1B63816006C}">
      <dsp:nvSpPr>
        <dsp:cNvPr id="0" name=""/>
        <dsp:cNvSpPr/>
      </dsp:nvSpPr>
      <dsp:spPr>
        <a:xfrm>
          <a:off x="5165027" y="5076703"/>
          <a:ext cx="1979851" cy="672840"/>
        </a:xfrm>
        <a:prstGeom prst="roundRect">
          <a:avLst>
            <a:gd name="adj" fmla="val 10000"/>
          </a:avLst>
        </a:prstGeom>
        <a:solidFill>
          <a:srgbClr val="C5E0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Criar os planos previstos</a:t>
          </a:r>
        </a:p>
      </dsp:txBody>
      <dsp:txXfrm>
        <a:off x="5184734" y="5096410"/>
        <a:ext cx="1940437" cy="633426"/>
      </dsp:txXfrm>
    </dsp:sp>
    <dsp:sp modelId="{8CF5520B-4EE5-4FFF-8EA8-8F41807C838E}">
      <dsp:nvSpPr>
        <dsp:cNvPr id="0" name=""/>
        <dsp:cNvSpPr/>
      </dsp:nvSpPr>
      <dsp:spPr>
        <a:xfrm rot="3135514">
          <a:off x="4010755" y="5947371"/>
          <a:ext cx="1424428" cy="19819"/>
        </a:xfrm>
        <a:custGeom>
          <a:avLst/>
          <a:gdLst/>
          <a:ahLst/>
          <a:cxnLst/>
          <a:rect l="0" t="0" r="0" b="0"/>
          <a:pathLst>
            <a:path>
              <a:moveTo>
                <a:pt x="0" y="9909"/>
              </a:moveTo>
              <a:lnTo>
                <a:pt x="1424428" y="9909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4687359" y="5921670"/>
        <a:ext cx="71221" cy="71221"/>
      </dsp:txXfrm>
    </dsp:sp>
    <dsp:sp modelId="{197973E1-2683-44C6-9BD6-B28C05A4CB65}">
      <dsp:nvSpPr>
        <dsp:cNvPr id="0" name=""/>
        <dsp:cNvSpPr/>
      </dsp:nvSpPr>
      <dsp:spPr>
        <a:xfrm>
          <a:off x="5158915" y="5910018"/>
          <a:ext cx="1986384" cy="1220935"/>
        </a:xfrm>
        <a:prstGeom prst="roundRect">
          <a:avLst>
            <a:gd name="adj" fmla="val 10000"/>
          </a:avLst>
        </a:prstGeom>
        <a:solidFill>
          <a:srgbClr val="FFE6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Verificar demanda de novos planos para os temas setoriais </a:t>
          </a:r>
        </a:p>
      </dsp:txBody>
      <dsp:txXfrm>
        <a:off x="5194675" y="5945778"/>
        <a:ext cx="1914864" cy="1149415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047B6A-C38F-47DE-B914-AF3216E019EE}">
      <dsp:nvSpPr>
        <dsp:cNvPr id="0" name=""/>
        <dsp:cNvSpPr/>
      </dsp:nvSpPr>
      <dsp:spPr>
        <a:xfrm>
          <a:off x="118635" y="1632100"/>
          <a:ext cx="2515987" cy="1884136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Participação ativa sob a infraestrutura regional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173819" y="1687284"/>
        <a:ext cx="2405619" cy="1773768"/>
      </dsp:txXfrm>
    </dsp:sp>
    <dsp:sp modelId="{B0331E39-1CD6-49AB-B5E2-269F5DFAA6DD}">
      <dsp:nvSpPr>
        <dsp:cNvPr id="0" name=""/>
        <dsp:cNvSpPr/>
      </dsp:nvSpPr>
      <dsp:spPr>
        <a:xfrm rot="21315604">
          <a:off x="2634115" y="2547558"/>
          <a:ext cx="297299" cy="28652"/>
        </a:xfrm>
        <a:custGeom>
          <a:avLst/>
          <a:gdLst/>
          <a:ahLst/>
          <a:cxnLst/>
          <a:rect l="0" t="0" r="0" b="0"/>
          <a:pathLst>
            <a:path>
              <a:moveTo>
                <a:pt x="0" y="14326"/>
              </a:moveTo>
              <a:lnTo>
                <a:pt x="297299" y="14326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2775332" y="2554452"/>
        <a:ext cx="14864" cy="14864"/>
      </dsp:txXfrm>
    </dsp:sp>
    <dsp:sp modelId="{D96E137A-73DC-4C9E-ACFF-8B87A754E886}">
      <dsp:nvSpPr>
        <dsp:cNvPr id="0" name=""/>
        <dsp:cNvSpPr/>
      </dsp:nvSpPr>
      <dsp:spPr>
        <a:xfrm>
          <a:off x="2930906" y="1651639"/>
          <a:ext cx="2344662" cy="1795924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Desenvolver melhorias alinhadas as necessidades intermunicipais </a:t>
          </a:r>
        </a:p>
      </dsp:txBody>
      <dsp:txXfrm>
        <a:off x="2983507" y="1704240"/>
        <a:ext cx="2239460" cy="1690722"/>
      </dsp:txXfrm>
    </dsp:sp>
    <dsp:sp modelId="{F6634B17-2CCA-4B4F-A746-A1914788717C}">
      <dsp:nvSpPr>
        <dsp:cNvPr id="0" name=""/>
        <dsp:cNvSpPr/>
      </dsp:nvSpPr>
      <dsp:spPr>
        <a:xfrm rot="21384145">
          <a:off x="5275255" y="2525274"/>
          <a:ext cx="318765" cy="28652"/>
        </a:xfrm>
        <a:custGeom>
          <a:avLst/>
          <a:gdLst/>
          <a:ahLst/>
          <a:cxnLst/>
          <a:rect l="0" t="0" r="0" b="0"/>
          <a:pathLst>
            <a:path>
              <a:moveTo>
                <a:pt x="0" y="14326"/>
              </a:moveTo>
              <a:lnTo>
                <a:pt x="318765" y="14326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5426669" y="2531631"/>
        <a:ext cx="15938" cy="15938"/>
      </dsp:txXfrm>
    </dsp:sp>
    <dsp:sp modelId="{A41FE352-BA3E-4470-A347-2341A57F5459}">
      <dsp:nvSpPr>
        <dsp:cNvPr id="0" name=""/>
        <dsp:cNvSpPr/>
      </dsp:nvSpPr>
      <dsp:spPr>
        <a:xfrm>
          <a:off x="5593706" y="1636751"/>
          <a:ext cx="2685896" cy="1785695"/>
        </a:xfrm>
        <a:prstGeom prst="roundRect">
          <a:avLst>
            <a:gd name="adj" fmla="val 10000"/>
          </a:avLst>
        </a:prstGeom>
        <a:solidFill>
          <a:srgbClr val="C5E0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Participação ativa no desenvolvimento dos planos e projetos intermunicipais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5646007" y="1689052"/>
        <a:ext cx="2581294" cy="1681093"/>
      </dsp:txXfrm>
    </dsp:sp>
    <dsp:sp modelId="{9B7DCA19-2777-421E-ACA0-D4BC669FF133}">
      <dsp:nvSpPr>
        <dsp:cNvPr id="0" name=""/>
        <dsp:cNvSpPr/>
      </dsp:nvSpPr>
      <dsp:spPr>
        <a:xfrm rot="17422619">
          <a:off x="7686738" y="1662617"/>
          <a:ext cx="1819149" cy="28652"/>
        </a:xfrm>
        <a:custGeom>
          <a:avLst/>
          <a:gdLst/>
          <a:ahLst/>
          <a:cxnLst/>
          <a:rect l="0" t="0" r="0" b="0"/>
          <a:pathLst>
            <a:path>
              <a:moveTo>
                <a:pt x="0" y="14326"/>
              </a:moveTo>
              <a:lnTo>
                <a:pt x="1819149" y="14326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/>
        </a:p>
      </dsp:txBody>
      <dsp:txXfrm>
        <a:off x="8550834" y="1631465"/>
        <a:ext cx="90957" cy="90957"/>
      </dsp:txXfrm>
    </dsp:sp>
    <dsp:sp modelId="{B1DF80B6-7C5E-4258-9C7C-ECF54813936C}">
      <dsp:nvSpPr>
        <dsp:cNvPr id="0" name=""/>
        <dsp:cNvSpPr/>
      </dsp:nvSpPr>
      <dsp:spPr>
        <a:xfrm>
          <a:off x="8913023" y="408358"/>
          <a:ext cx="3271555" cy="831860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Desenvolvimento do planejamento energético </a:t>
          </a:r>
        </a:p>
      </dsp:txBody>
      <dsp:txXfrm>
        <a:off x="8937387" y="432722"/>
        <a:ext cx="3222827" cy="783132"/>
      </dsp:txXfrm>
    </dsp:sp>
    <dsp:sp modelId="{7E4DDA87-51CC-480B-B683-B6BC9E66F0DA}">
      <dsp:nvSpPr>
        <dsp:cNvPr id="0" name=""/>
        <dsp:cNvSpPr/>
      </dsp:nvSpPr>
      <dsp:spPr>
        <a:xfrm rot="18579309">
          <a:off x="8111439" y="2157461"/>
          <a:ext cx="929502" cy="28652"/>
        </a:xfrm>
        <a:custGeom>
          <a:avLst/>
          <a:gdLst/>
          <a:ahLst/>
          <a:cxnLst/>
          <a:rect l="0" t="0" r="0" b="0"/>
          <a:pathLst>
            <a:path>
              <a:moveTo>
                <a:pt x="0" y="14326"/>
              </a:moveTo>
              <a:lnTo>
                <a:pt x="929502" y="14326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552953" y="2148550"/>
        <a:ext cx="46475" cy="46475"/>
      </dsp:txXfrm>
    </dsp:sp>
    <dsp:sp modelId="{FC971ACA-EEBA-4DA2-9002-FDD1BBAE1564}">
      <dsp:nvSpPr>
        <dsp:cNvPr id="0" name=""/>
        <dsp:cNvSpPr/>
      </dsp:nvSpPr>
      <dsp:spPr>
        <a:xfrm>
          <a:off x="8872779" y="1352256"/>
          <a:ext cx="3271555" cy="923438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Desenvolvimento do plano de águas</a:t>
          </a:r>
        </a:p>
      </dsp:txBody>
      <dsp:txXfrm>
        <a:off x="8899826" y="1379303"/>
        <a:ext cx="3217461" cy="869344"/>
      </dsp:txXfrm>
    </dsp:sp>
    <dsp:sp modelId="{2DE30D05-703F-4C64-B8E0-B897F0F2DEE7}">
      <dsp:nvSpPr>
        <dsp:cNvPr id="0" name=""/>
        <dsp:cNvSpPr/>
      </dsp:nvSpPr>
      <dsp:spPr>
        <a:xfrm rot="2126628">
          <a:off x="8214138" y="2720130"/>
          <a:ext cx="706522" cy="28652"/>
        </a:xfrm>
        <a:custGeom>
          <a:avLst/>
          <a:gdLst/>
          <a:ahLst/>
          <a:cxnLst/>
          <a:rect l="0" t="0" r="0" b="0"/>
          <a:pathLst>
            <a:path>
              <a:moveTo>
                <a:pt x="0" y="14326"/>
              </a:moveTo>
              <a:lnTo>
                <a:pt x="706522" y="14326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549736" y="2716794"/>
        <a:ext cx="35326" cy="35326"/>
      </dsp:txXfrm>
    </dsp:sp>
    <dsp:sp modelId="{E42A46FE-DCFC-46FB-A0AD-F2D3A8133769}">
      <dsp:nvSpPr>
        <dsp:cNvPr id="0" name=""/>
        <dsp:cNvSpPr/>
      </dsp:nvSpPr>
      <dsp:spPr>
        <a:xfrm>
          <a:off x="8855195" y="2447412"/>
          <a:ext cx="3271555" cy="983804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Melhorias das ferrovias, rodovias e aeroportos (transporte intercidades)</a:t>
          </a:r>
        </a:p>
      </dsp:txBody>
      <dsp:txXfrm>
        <a:off x="8884010" y="2476227"/>
        <a:ext cx="3213925" cy="926174"/>
      </dsp:txXfrm>
    </dsp:sp>
    <dsp:sp modelId="{A004011E-8E63-45E3-B503-EA788E094704}">
      <dsp:nvSpPr>
        <dsp:cNvPr id="0" name=""/>
        <dsp:cNvSpPr/>
      </dsp:nvSpPr>
      <dsp:spPr>
        <a:xfrm rot="4290269">
          <a:off x="7677652" y="3351366"/>
          <a:ext cx="1763261" cy="28652"/>
        </a:xfrm>
        <a:custGeom>
          <a:avLst/>
          <a:gdLst/>
          <a:ahLst/>
          <a:cxnLst/>
          <a:rect l="0" t="0" r="0" b="0"/>
          <a:pathLst>
            <a:path>
              <a:moveTo>
                <a:pt x="0" y="14326"/>
              </a:moveTo>
              <a:lnTo>
                <a:pt x="1763261" y="14326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/>
        </a:p>
      </dsp:txBody>
      <dsp:txXfrm>
        <a:off x="8515201" y="3321611"/>
        <a:ext cx="88163" cy="88163"/>
      </dsp:txXfrm>
    </dsp:sp>
    <dsp:sp modelId="{048F87A2-E5A2-4C30-A95F-C2617AF565CD}">
      <dsp:nvSpPr>
        <dsp:cNvPr id="0" name=""/>
        <dsp:cNvSpPr/>
      </dsp:nvSpPr>
      <dsp:spPr>
        <a:xfrm>
          <a:off x="8838963" y="3654594"/>
          <a:ext cx="3271555" cy="1094382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Plano de Desenvolvimento Integrado da RM </a:t>
          </a:r>
        </a:p>
      </dsp:txBody>
      <dsp:txXfrm>
        <a:off x="8871016" y="3686647"/>
        <a:ext cx="3207449" cy="1030276"/>
      </dsp:txXfrm>
    </dsp:sp>
    <dsp:sp modelId="{428A923B-310F-4BDF-A664-6CC90414ABE3}">
      <dsp:nvSpPr>
        <dsp:cNvPr id="0" name=""/>
        <dsp:cNvSpPr/>
      </dsp:nvSpPr>
      <dsp:spPr>
        <a:xfrm rot="4648743">
          <a:off x="7126201" y="3952920"/>
          <a:ext cx="2945344" cy="28652"/>
        </a:xfrm>
        <a:custGeom>
          <a:avLst/>
          <a:gdLst/>
          <a:ahLst/>
          <a:cxnLst/>
          <a:rect l="0" t="0" r="0" b="0"/>
          <a:pathLst>
            <a:path>
              <a:moveTo>
                <a:pt x="0" y="14326"/>
              </a:moveTo>
              <a:lnTo>
                <a:pt x="2945344" y="14326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00" kern="1200"/>
        </a:p>
      </dsp:txBody>
      <dsp:txXfrm>
        <a:off x="8525239" y="3893613"/>
        <a:ext cx="147267" cy="147267"/>
      </dsp:txXfrm>
    </dsp:sp>
    <dsp:sp modelId="{A6ABC48C-A017-45C7-A08D-1885A46A3D23}">
      <dsp:nvSpPr>
        <dsp:cNvPr id="0" name=""/>
        <dsp:cNvSpPr/>
      </dsp:nvSpPr>
      <dsp:spPr>
        <a:xfrm>
          <a:off x="8918143" y="4938255"/>
          <a:ext cx="3271555" cy="933276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Planejamento regional integrado do setor de saúde</a:t>
          </a:r>
        </a:p>
      </dsp:txBody>
      <dsp:txXfrm>
        <a:off x="8945478" y="4965590"/>
        <a:ext cx="3216885" cy="878606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047B6A-C38F-47DE-B914-AF3216E019EE}">
      <dsp:nvSpPr>
        <dsp:cNvPr id="0" name=""/>
        <dsp:cNvSpPr/>
      </dsp:nvSpPr>
      <dsp:spPr>
        <a:xfrm>
          <a:off x="0" y="1753741"/>
          <a:ext cx="1605115" cy="2151035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Promoção da economia municipal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47012" y="1800753"/>
        <a:ext cx="1511091" cy="2057011"/>
      </dsp:txXfrm>
    </dsp:sp>
    <dsp:sp modelId="{B0331E39-1CD6-49AB-B5E2-269F5DFAA6DD}">
      <dsp:nvSpPr>
        <dsp:cNvPr id="0" name=""/>
        <dsp:cNvSpPr/>
      </dsp:nvSpPr>
      <dsp:spPr>
        <a:xfrm rot="38206">
          <a:off x="1605084" y="2823657"/>
          <a:ext cx="976870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976870" y="11030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2069098" y="2810265"/>
        <a:ext cx="48843" cy="48843"/>
      </dsp:txXfrm>
    </dsp:sp>
    <dsp:sp modelId="{D96E137A-73DC-4C9E-ACFF-8B87A754E886}">
      <dsp:nvSpPr>
        <dsp:cNvPr id="0" name=""/>
        <dsp:cNvSpPr/>
      </dsp:nvSpPr>
      <dsp:spPr>
        <a:xfrm>
          <a:off x="2581925" y="1787320"/>
          <a:ext cx="1558764" cy="210559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Atrair novos investidores para o município</a:t>
          </a:r>
        </a:p>
      </dsp:txBody>
      <dsp:txXfrm>
        <a:off x="2627580" y="1832975"/>
        <a:ext cx="1467454" cy="2014280"/>
      </dsp:txXfrm>
    </dsp:sp>
    <dsp:sp modelId="{F6634B17-2CCA-4B4F-A746-A1914788717C}">
      <dsp:nvSpPr>
        <dsp:cNvPr id="0" name=""/>
        <dsp:cNvSpPr/>
      </dsp:nvSpPr>
      <dsp:spPr>
        <a:xfrm rot="21495430">
          <a:off x="4140455" y="2813722"/>
          <a:ext cx="1010256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1010256" y="11030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4620327" y="2799496"/>
        <a:ext cx="50512" cy="50512"/>
      </dsp:txXfrm>
    </dsp:sp>
    <dsp:sp modelId="{A41FE352-BA3E-4470-A347-2341A57F5459}">
      <dsp:nvSpPr>
        <dsp:cNvPr id="0" name=""/>
        <dsp:cNvSpPr/>
      </dsp:nvSpPr>
      <dsp:spPr>
        <a:xfrm>
          <a:off x="5150477" y="1762598"/>
          <a:ext cx="1828261" cy="2093583"/>
        </a:xfrm>
        <a:prstGeom prst="roundRect">
          <a:avLst>
            <a:gd name="adj" fmla="val 10000"/>
          </a:avLst>
        </a:prstGeom>
        <a:solidFill>
          <a:srgbClr val="C5E0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Criar uma organização responsável pela divulgação do município e busca por parcerias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5204025" y="1816146"/>
        <a:ext cx="1721165" cy="1986487"/>
      </dsp:txXfrm>
    </dsp:sp>
    <dsp:sp modelId="{9B7DCA19-2777-421E-ACA0-D4BC669FF133}">
      <dsp:nvSpPr>
        <dsp:cNvPr id="0" name=""/>
        <dsp:cNvSpPr/>
      </dsp:nvSpPr>
      <dsp:spPr>
        <a:xfrm rot="17426842">
          <a:off x="6133109" y="1580583"/>
          <a:ext cx="2599327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2599327" y="11030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900" kern="1200"/>
        </a:p>
      </dsp:txBody>
      <dsp:txXfrm>
        <a:off x="7367789" y="1526630"/>
        <a:ext cx="129966" cy="129966"/>
      </dsp:txXfrm>
    </dsp:sp>
    <dsp:sp modelId="{B1DF80B6-7C5E-4258-9C7C-ECF54813936C}">
      <dsp:nvSpPr>
        <dsp:cNvPr id="0" name=""/>
        <dsp:cNvSpPr/>
      </dsp:nvSpPr>
      <dsp:spPr>
        <a:xfrm>
          <a:off x="7886805" y="385"/>
          <a:ext cx="3734125" cy="746904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Criar um portal do investidor</a:t>
          </a:r>
        </a:p>
      </dsp:txBody>
      <dsp:txXfrm>
        <a:off x="7908681" y="22261"/>
        <a:ext cx="3690373" cy="703152"/>
      </dsp:txXfrm>
    </dsp:sp>
    <dsp:sp modelId="{7E4DDA87-51CC-480B-B683-B6BC9E66F0DA}">
      <dsp:nvSpPr>
        <dsp:cNvPr id="0" name=""/>
        <dsp:cNvSpPr/>
      </dsp:nvSpPr>
      <dsp:spPr>
        <a:xfrm rot="18043363">
          <a:off x="6544051" y="2034371"/>
          <a:ext cx="1777441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1777441" y="11030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/>
        </a:p>
      </dsp:txBody>
      <dsp:txXfrm>
        <a:off x="7388336" y="2000965"/>
        <a:ext cx="88872" cy="88872"/>
      </dsp:txXfrm>
    </dsp:sp>
    <dsp:sp modelId="{FC971ACA-EEBA-4DA2-9002-FDD1BBAE1564}">
      <dsp:nvSpPr>
        <dsp:cNvPr id="0" name=""/>
        <dsp:cNvSpPr/>
      </dsp:nvSpPr>
      <dsp:spPr>
        <a:xfrm>
          <a:off x="7886805" y="861567"/>
          <a:ext cx="3734125" cy="839690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Disponibilização de dados abertos de forma didática</a:t>
          </a:r>
        </a:p>
      </dsp:txBody>
      <dsp:txXfrm>
        <a:off x="7911399" y="886161"/>
        <a:ext cx="3684937" cy="790502"/>
      </dsp:txXfrm>
    </dsp:sp>
    <dsp:sp modelId="{2DE30D05-703F-4C64-B8E0-B897F0F2DEE7}">
      <dsp:nvSpPr>
        <dsp:cNvPr id="0" name=""/>
        <dsp:cNvSpPr/>
      </dsp:nvSpPr>
      <dsp:spPr>
        <a:xfrm rot="19618817">
          <a:off x="6891279" y="2503285"/>
          <a:ext cx="1082987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1082987" y="11030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7405697" y="2487241"/>
        <a:ext cx="54149" cy="54149"/>
      </dsp:txXfrm>
    </dsp:sp>
    <dsp:sp modelId="{E42A46FE-DCFC-46FB-A0AD-F2D3A8133769}">
      <dsp:nvSpPr>
        <dsp:cNvPr id="0" name=""/>
        <dsp:cNvSpPr/>
      </dsp:nvSpPr>
      <dsp:spPr>
        <a:xfrm>
          <a:off x="7886805" y="1815535"/>
          <a:ext cx="3734125" cy="807410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Disponibilizar relatórios anuais</a:t>
          </a:r>
        </a:p>
      </dsp:txBody>
      <dsp:txXfrm>
        <a:off x="7910453" y="1839183"/>
        <a:ext cx="3686829" cy="760114"/>
      </dsp:txXfrm>
    </dsp:sp>
    <dsp:sp modelId="{A004011E-8E63-45E3-B503-EA788E094704}">
      <dsp:nvSpPr>
        <dsp:cNvPr id="0" name=""/>
        <dsp:cNvSpPr/>
      </dsp:nvSpPr>
      <dsp:spPr>
        <a:xfrm rot="1640457">
          <a:off x="6921640" y="3033115"/>
          <a:ext cx="1022264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1022264" y="11030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7407216" y="3018588"/>
        <a:ext cx="51113" cy="51113"/>
      </dsp:txXfrm>
    </dsp:sp>
    <dsp:sp modelId="{048F87A2-E5A2-4C30-A95F-C2617AF565CD}">
      <dsp:nvSpPr>
        <dsp:cNvPr id="0" name=""/>
        <dsp:cNvSpPr/>
      </dsp:nvSpPr>
      <dsp:spPr>
        <a:xfrm>
          <a:off x="7886805" y="2737224"/>
          <a:ext cx="3734125" cy="1083353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Divulgação da cidade em escala nacional e internacional</a:t>
          </a:r>
        </a:p>
      </dsp:txBody>
      <dsp:txXfrm>
        <a:off x="7918535" y="2768954"/>
        <a:ext cx="3670665" cy="1019893"/>
      </dsp:txXfrm>
    </dsp:sp>
    <dsp:sp modelId="{6295D9D5-3D67-4600-B037-34696E20A7B4}">
      <dsp:nvSpPr>
        <dsp:cNvPr id="0" name=""/>
        <dsp:cNvSpPr/>
      </dsp:nvSpPr>
      <dsp:spPr>
        <a:xfrm rot="3685413">
          <a:off x="6483569" y="3631930"/>
          <a:ext cx="1898405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1898405" y="11030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/>
        </a:p>
      </dsp:txBody>
      <dsp:txXfrm>
        <a:off x="7385312" y="3595500"/>
        <a:ext cx="94920" cy="94920"/>
      </dsp:txXfrm>
    </dsp:sp>
    <dsp:sp modelId="{C193FCC1-10D7-4F6B-86F8-76147F3B4A96}">
      <dsp:nvSpPr>
        <dsp:cNvPr id="0" name=""/>
        <dsp:cNvSpPr/>
      </dsp:nvSpPr>
      <dsp:spPr>
        <a:xfrm>
          <a:off x="7886805" y="3934855"/>
          <a:ext cx="3734125" cy="1083353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Facilitar os meios de comunicação</a:t>
          </a:r>
        </a:p>
      </dsp:txBody>
      <dsp:txXfrm>
        <a:off x="7918535" y="3966585"/>
        <a:ext cx="3670665" cy="1019893"/>
      </dsp:txXfrm>
    </dsp:sp>
    <dsp:sp modelId="{40239CAF-831B-4A9D-9156-51638DFDBB63}">
      <dsp:nvSpPr>
        <dsp:cNvPr id="0" name=""/>
        <dsp:cNvSpPr/>
      </dsp:nvSpPr>
      <dsp:spPr>
        <a:xfrm rot="4344756">
          <a:off x="5930149" y="4230746"/>
          <a:ext cx="3005246" cy="22060"/>
        </a:xfrm>
        <a:custGeom>
          <a:avLst/>
          <a:gdLst/>
          <a:ahLst/>
          <a:cxnLst/>
          <a:rect l="0" t="0" r="0" b="0"/>
          <a:pathLst>
            <a:path>
              <a:moveTo>
                <a:pt x="0" y="11030"/>
              </a:moveTo>
              <a:lnTo>
                <a:pt x="3005246" y="11030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00" kern="1200"/>
        </a:p>
      </dsp:txBody>
      <dsp:txXfrm>
        <a:off x="7357641" y="4166645"/>
        <a:ext cx="150262" cy="150262"/>
      </dsp:txXfrm>
    </dsp:sp>
    <dsp:sp modelId="{21850B21-5625-4F2C-813C-6FBD9DD1464E}">
      <dsp:nvSpPr>
        <dsp:cNvPr id="0" name=""/>
        <dsp:cNvSpPr/>
      </dsp:nvSpPr>
      <dsp:spPr>
        <a:xfrm>
          <a:off x="7886805" y="5132486"/>
          <a:ext cx="3734125" cy="1083353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Busca ativa de possíveis parcerias público-privadas</a:t>
          </a:r>
        </a:p>
      </dsp:txBody>
      <dsp:txXfrm>
        <a:off x="7918535" y="5164216"/>
        <a:ext cx="3670665" cy="10198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B0F4CB-FA44-41EB-8B66-9380296C9E6F}">
      <dsp:nvSpPr>
        <dsp:cNvPr id="0" name=""/>
        <dsp:cNvSpPr/>
      </dsp:nvSpPr>
      <dsp:spPr>
        <a:xfrm>
          <a:off x="0" y="2188977"/>
          <a:ext cx="1790403" cy="1430687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Impulsionar a economia municipal</a:t>
          </a:r>
        </a:p>
      </dsp:txBody>
      <dsp:txXfrm>
        <a:off x="41903" y="2230880"/>
        <a:ext cx="1706597" cy="1346881"/>
      </dsp:txXfrm>
    </dsp:sp>
    <dsp:sp modelId="{528A209D-B38C-4814-86FA-134805C4BEC4}">
      <dsp:nvSpPr>
        <dsp:cNvPr id="0" name=""/>
        <dsp:cNvSpPr/>
      </dsp:nvSpPr>
      <dsp:spPr>
        <a:xfrm rot="47168">
          <a:off x="1790387" y="2901772"/>
          <a:ext cx="344453" cy="9823"/>
        </a:xfrm>
        <a:custGeom>
          <a:avLst/>
          <a:gdLst/>
          <a:ahLst/>
          <a:cxnLst/>
          <a:rect l="0" t="0" r="0" b="0"/>
          <a:pathLst>
            <a:path>
              <a:moveTo>
                <a:pt x="0" y="4911"/>
              </a:moveTo>
              <a:lnTo>
                <a:pt x="344453" y="4911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1954002" y="2898072"/>
        <a:ext cx="17222" cy="17222"/>
      </dsp:txXfrm>
    </dsp:sp>
    <dsp:sp modelId="{52B8E7D8-17B0-408E-872F-E8CF2E055782}">
      <dsp:nvSpPr>
        <dsp:cNvPr id="0" name=""/>
        <dsp:cNvSpPr/>
      </dsp:nvSpPr>
      <dsp:spPr>
        <a:xfrm>
          <a:off x="2134824" y="2269970"/>
          <a:ext cx="2307953" cy="1278152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Alcance de visibilidade econômica nacional</a:t>
          </a:r>
        </a:p>
      </dsp:txBody>
      <dsp:txXfrm>
        <a:off x="2172260" y="2307406"/>
        <a:ext cx="2233081" cy="1203280"/>
      </dsp:txXfrm>
    </dsp:sp>
    <dsp:sp modelId="{1EB062F0-AE21-453C-8FA8-AD4C71CB32C2}">
      <dsp:nvSpPr>
        <dsp:cNvPr id="0" name=""/>
        <dsp:cNvSpPr/>
      </dsp:nvSpPr>
      <dsp:spPr>
        <a:xfrm rot="20973375">
          <a:off x="4440709" y="2881500"/>
          <a:ext cx="249734" cy="9823"/>
        </a:xfrm>
        <a:custGeom>
          <a:avLst/>
          <a:gdLst/>
          <a:ahLst/>
          <a:cxnLst/>
          <a:rect l="0" t="0" r="0" b="0"/>
          <a:pathLst>
            <a:path>
              <a:moveTo>
                <a:pt x="0" y="4911"/>
              </a:moveTo>
              <a:lnTo>
                <a:pt x="249734" y="4911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4559333" y="2880169"/>
        <a:ext cx="12486" cy="12486"/>
      </dsp:txXfrm>
    </dsp:sp>
    <dsp:sp modelId="{AFCFFEFD-B137-4C51-A88D-0FC3CD998396}">
      <dsp:nvSpPr>
        <dsp:cNvPr id="0" name=""/>
        <dsp:cNvSpPr/>
      </dsp:nvSpPr>
      <dsp:spPr>
        <a:xfrm>
          <a:off x="4688374" y="2214463"/>
          <a:ext cx="2507748" cy="1298628"/>
        </a:xfrm>
        <a:prstGeom prst="roundRect">
          <a:avLst>
            <a:gd name="adj" fmla="val 10000"/>
          </a:avLst>
        </a:prstGeom>
        <a:solidFill>
          <a:srgbClr val="C5E0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Desenvolvimento do plano municipal de turismo</a:t>
          </a:r>
        </a:p>
      </dsp:txBody>
      <dsp:txXfrm>
        <a:off x="4726410" y="2252499"/>
        <a:ext cx="2431676" cy="1222556"/>
      </dsp:txXfrm>
    </dsp:sp>
    <dsp:sp modelId="{CCDC5E6A-399C-403D-9451-D48A3D5A0B7C}">
      <dsp:nvSpPr>
        <dsp:cNvPr id="0" name=""/>
        <dsp:cNvSpPr/>
      </dsp:nvSpPr>
      <dsp:spPr>
        <a:xfrm rot="16970091">
          <a:off x="6287130" y="1719480"/>
          <a:ext cx="2337167" cy="9823"/>
        </a:xfrm>
        <a:custGeom>
          <a:avLst/>
          <a:gdLst/>
          <a:ahLst/>
          <a:cxnLst/>
          <a:rect l="0" t="0" r="0" b="0"/>
          <a:pathLst>
            <a:path>
              <a:moveTo>
                <a:pt x="0" y="4911"/>
              </a:moveTo>
              <a:lnTo>
                <a:pt x="2337167" y="4911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800" kern="1200">
            <a:solidFill>
              <a:schemeClr val="tx1"/>
            </a:solidFill>
          </a:endParaRPr>
        </a:p>
      </dsp:txBody>
      <dsp:txXfrm>
        <a:off x="7397284" y="1665962"/>
        <a:ext cx="116858" cy="116858"/>
      </dsp:txXfrm>
    </dsp:sp>
    <dsp:sp modelId="{9CDB4408-74C0-4851-BA0E-90108DB33F55}">
      <dsp:nvSpPr>
        <dsp:cNvPr id="0" name=""/>
        <dsp:cNvSpPr/>
      </dsp:nvSpPr>
      <dsp:spPr>
        <a:xfrm>
          <a:off x="7715304" y="268668"/>
          <a:ext cx="4310757" cy="632673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Divulgação do município alinhada ao Parque Nacional do Iguaçu</a:t>
          </a:r>
        </a:p>
      </dsp:txBody>
      <dsp:txXfrm>
        <a:off x="7733834" y="287198"/>
        <a:ext cx="4273697" cy="595613"/>
      </dsp:txXfrm>
    </dsp:sp>
    <dsp:sp modelId="{8061B213-941C-4334-87DC-4C743309CDF8}">
      <dsp:nvSpPr>
        <dsp:cNvPr id="0" name=""/>
        <dsp:cNvSpPr/>
      </dsp:nvSpPr>
      <dsp:spPr>
        <a:xfrm rot="17270011">
          <a:off x="6608075" y="2051956"/>
          <a:ext cx="1695276" cy="9823"/>
        </a:xfrm>
        <a:custGeom>
          <a:avLst/>
          <a:gdLst/>
          <a:ahLst/>
          <a:cxnLst/>
          <a:rect l="0" t="0" r="0" b="0"/>
          <a:pathLst>
            <a:path>
              <a:moveTo>
                <a:pt x="0" y="4911"/>
              </a:moveTo>
              <a:lnTo>
                <a:pt x="1695276" y="4911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>
            <a:solidFill>
              <a:schemeClr val="tx1"/>
            </a:solidFill>
          </a:endParaRPr>
        </a:p>
      </dsp:txBody>
      <dsp:txXfrm>
        <a:off x="7413331" y="2014486"/>
        <a:ext cx="84763" cy="84763"/>
      </dsp:txXfrm>
    </dsp:sp>
    <dsp:sp modelId="{55ED4F65-2B57-43AB-B626-B6078F8395C4}">
      <dsp:nvSpPr>
        <dsp:cNvPr id="0" name=""/>
        <dsp:cNvSpPr/>
      </dsp:nvSpPr>
      <dsp:spPr>
        <a:xfrm>
          <a:off x="7715304" y="916297"/>
          <a:ext cx="4310757" cy="667322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Aproveitamento e divulgação do turismo rural e ecoturismo</a:t>
          </a:r>
        </a:p>
      </dsp:txBody>
      <dsp:txXfrm>
        <a:off x="7734849" y="935842"/>
        <a:ext cx="4271667" cy="628232"/>
      </dsp:txXfrm>
    </dsp:sp>
    <dsp:sp modelId="{DED7D312-BC47-45F7-89C2-DA88E18D3FEE}">
      <dsp:nvSpPr>
        <dsp:cNvPr id="0" name=""/>
        <dsp:cNvSpPr/>
      </dsp:nvSpPr>
      <dsp:spPr>
        <a:xfrm rot="17801369">
          <a:off x="6877759" y="2342490"/>
          <a:ext cx="1155908" cy="9823"/>
        </a:xfrm>
        <a:custGeom>
          <a:avLst/>
          <a:gdLst/>
          <a:ahLst/>
          <a:cxnLst/>
          <a:rect l="0" t="0" r="0" b="0"/>
          <a:pathLst>
            <a:path>
              <a:moveTo>
                <a:pt x="0" y="4911"/>
              </a:moveTo>
              <a:lnTo>
                <a:pt x="1155908" y="4911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426816" y="2318504"/>
        <a:ext cx="57795" cy="57795"/>
      </dsp:txXfrm>
    </dsp:sp>
    <dsp:sp modelId="{84127A61-DC24-436C-BF84-538D6C567BC4}">
      <dsp:nvSpPr>
        <dsp:cNvPr id="0" name=""/>
        <dsp:cNvSpPr/>
      </dsp:nvSpPr>
      <dsp:spPr>
        <a:xfrm>
          <a:off x="7715304" y="1609013"/>
          <a:ext cx="4310757" cy="444027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Criação de rotas turísticas na área rural e urbana</a:t>
          </a:r>
        </a:p>
      </dsp:txBody>
      <dsp:txXfrm>
        <a:off x="7728309" y="1622018"/>
        <a:ext cx="4284747" cy="418017"/>
      </dsp:txXfrm>
    </dsp:sp>
    <dsp:sp modelId="{DC10B0F3-F260-444C-81DD-1597437338D2}">
      <dsp:nvSpPr>
        <dsp:cNvPr id="0" name=""/>
        <dsp:cNvSpPr/>
      </dsp:nvSpPr>
      <dsp:spPr>
        <a:xfrm rot="20598580">
          <a:off x="7184705" y="2781032"/>
          <a:ext cx="542016" cy="9823"/>
        </a:xfrm>
        <a:custGeom>
          <a:avLst/>
          <a:gdLst/>
          <a:ahLst/>
          <a:cxnLst/>
          <a:rect l="0" t="0" r="0" b="0"/>
          <a:pathLst>
            <a:path>
              <a:moveTo>
                <a:pt x="0" y="4911"/>
              </a:moveTo>
              <a:lnTo>
                <a:pt x="542016" y="4911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442163" y="2772393"/>
        <a:ext cx="27100" cy="27100"/>
      </dsp:txXfrm>
    </dsp:sp>
    <dsp:sp modelId="{F8F7BB86-E1E1-409B-B54F-147EC03AF05B}">
      <dsp:nvSpPr>
        <dsp:cNvPr id="0" name=""/>
        <dsp:cNvSpPr/>
      </dsp:nvSpPr>
      <dsp:spPr>
        <a:xfrm>
          <a:off x="7715304" y="2105163"/>
          <a:ext cx="4310757" cy="1205895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Utilização das estratégias de "Placemaking" através de elementos municipais icônicos (ex: Transformar a Avenida Brasil em um ícone da cidade, desenvolvendo o paisagismo e comércios locais)</a:t>
          </a:r>
        </a:p>
      </dsp:txBody>
      <dsp:txXfrm>
        <a:off x="7750623" y="2140482"/>
        <a:ext cx="4240119" cy="1135257"/>
      </dsp:txXfrm>
    </dsp:sp>
    <dsp:sp modelId="{807396DF-D835-4043-AAF4-628E182C8141}">
      <dsp:nvSpPr>
        <dsp:cNvPr id="0" name=""/>
        <dsp:cNvSpPr/>
      </dsp:nvSpPr>
      <dsp:spPr>
        <a:xfrm rot="3457914">
          <a:off x="6970820" y="3268419"/>
          <a:ext cx="969786" cy="9823"/>
        </a:xfrm>
        <a:custGeom>
          <a:avLst/>
          <a:gdLst/>
          <a:ahLst/>
          <a:cxnLst/>
          <a:rect l="0" t="0" r="0" b="0"/>
          <a:pathLst>
            <a:path>
              <a:moveTo>
                <a:pt x="0" y="4911"/>
              </a:moveTo>
              <a:lnTo>
                <a:pt x="969786" y="4911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431469" y="3249086"/>
        <a:ext cx="48489" cy="48489"/>
      </dsp:txXfrm>
    </dsp:sp>
    <dsp:sp modelId="{9CFAF1B0-0425-43EA-ACEA-2CB21E30DA24}">
      <dsp:nvSpPr>
        <dsp:cNvPr id="0" name=""/>
        <dsp:cNvSpPr/>
      </dsp:nvSpPr>
      <dsp:spPr>
        <a:xfrm>
          <a:off x="7715304" y="3336127"/>
          <a:ext cx="4310757" cy="693515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Capacitação dos moradores para atividades voltadas ao turismo local</a:t>
          </a:r>
        </a:p>
      </dsp:txBody>
      <dsp:txXfrm>
        <a:off x="7735616" y="3356439"/>
        <a:ext cx="4270133" cy="652891"/>
      </dsp:txXfrm>
    </dsp:sp>
    <dsp:sp modelId="{D4F32E5E-EA59-4209-B1B1-E6DBFDD82A69}">
      <dsp:nvSpPr>
        <dsp:cNvPr id="0" name=""/>
        <dsp:cNvSpPr/>
      </dsp:nvSpPr>
      <dsp:spPr>
        <a:xfrm rot="4321030">
          <a:off x="6643347" y="3619456"/>
          <a:ext cx="1599309" cy="9823"/>
        </a:xfrm>
        <a:custGeom>
          <a:avLst/>
          <a:gdLst/>
          <a:ahLst/>
          <a:cxnLst/>
          <a:rect l="0" t="0" r="0" b="0"/>
          <a:pathLst>
            <a:path>
              <a:moveTo>
                <a:pt x="0" y="4911"/>
              </a:moveTo>
              <a:lnTo>
                <a:pt x="1599309" y="4911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403019" y="3584385"/>
        <a:ext cx="79965" cy="79965"/>
      </dsp:txXfrm>
    </dsp:sp>
    <dsp:sp modelId="{A6A46ED5-4348-4D47-9AFD-F2C19BE03080}">
      <dsp:nvSpPr>
        <dsp:cNvPr id="0" name=""/>
        <dsp:cNvSpPr/>
      </dsp:nvSpPr>
      <dsp:spPr>
        <a:xfrm>
          <a:off x="7689880" y="3997489"/>
          <a:ext cx="4336181" cy="774939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Divulgação ativa de eventos através de um portal específico, mídias locais e nacionais. Criar calendário de eventos.</a:t>
          </a:r>
        </a:p>
      </dsp:txBody>
      <dsp:txXfrm>
        <a:off x="7712577" y="4020186"/>
        <a:ext cx="4290787" cy="729545"/>
      </dsp:txXfrm>
    </dsp:sp>
    <dsp:sp modelId="{E0102E73-45A2-4E37-B56E-F5C27AD87763}">
      <dsp:nvSpPr>
        <dsp:cNvPr id="0" name=""/>
        <dsp:cNvSpPr/>
      </dsp:nvSpPr>
      <dsp:spPr>
        <a:xfrm rot="4691785">
          <a:off x="6236108" y="4040239"/>
          <a:ext cx="2413786" cy="9823"/>
        </a:xfrm>
        <a:custGeom>
          <a:avLst/>
          <a:gdLst/>
          <a:ahLst/>
          <a:cxnLst/>
          <a:rect l="0" t="0" r="0" b="0"/>
          <a:pathLst>
            <a:path>
              <a:moveTo>
                <a:pt x="0" y="4911"/>
              </a:moveTo>
              <a:lnTo>
                <a:pt x="2413786" y="4911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800" kern="1200"/>
        </a:p>
      </dsp:txBody>
      <dsp:txXfrm>
        <a:off x="7382657" y="3984806"/>
        <a:ext cx="120689" cy="120689"/>
      </dsp:txXfrm>
    </dsp:sp>
    <dsp:sp modelId="{0BDA133E-072C-4203-82C3-610278DBAA8D}">
      <dsp:nvSpPr>
        <dsp:cNvPr id="0" name=""/>
        <dsp:cNvSpPr/>
      </dsp:nvSpPr>
      <dsp:spPr>
        <a:xfrm>
          <a:off x="7689880" y="4839053"/>
          <a:ext cx="4336181" cy="774939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Elencar o Plano de Turismo a quantidade de ciclovias existentes na cidade</a:t>
          </a:r>
        </a:p>
      </dsp:txBody>
      <dsp:txXfrm>
        <a:off x="7712577" y="4861750"/>
        <a:ext cx="4290787" cy="729545"/>
      </dsp:txXfrm>
    </dsp:sp>
    <dsp:sp modelId="{C286BDBF-F5DB-48E4-B680-D47187CAFAE1}">
      <dsp:nvSpPr>
        <dsp:cNvPr id="0" name=""/>
        <dsp:cNvSpPr/>
      </dsp:nvSpPr>
      <dsp:spPr>
        <a:xfrm rot="4874405">
          <a:off x="5821937" y="4461021"/>
          <a:ext cx="3242129" cy="9823"/>
        </a:xfrm>
        <a:custGeom>
          <a:avLst/>
          <a:gdLst/>
          <a:ahLst/>
          <a:cxnLst/>
          <a:rect l="0" t="0" r="0" b="0"/>
          <a:pathLst>
            <a:path>
              <a:moveTo>
                <a:pt x="0" y="4911"/>
              </a:moveTo>
              <a:lnTo>
                <a:pt x="3242129" y="4911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100" kern="1200"/>
        </a:p>
      </dsp:txBody>
      <dsp:txXfrm>
        <a:off x="7361948" y="4384879"/>
        <a:ext cx="162106" cy="162106"/>
      </dsp:txXfrm>
    </dsp:sp>
    <dsp:sp modelId="{9D4A096A-2A19-4AAA-8D8A-87E672FCF31A}">
      <dsp:nvSpPr>
        <dsp:cNvPr id="0" name=""/>
        <dsp:cNvSpPr/>
      </dsp:nvSpPr>
      <dsp:spPr>
        <a:xfrm>
          <a:off x="7689880" y="5680618"/>
          <a:ext cx="4336181" cy="774939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Fomento de novos cursos atrelados ao tema a e promoção de um hotel </a:t>
          </a:r>
          <a:r>
            <a:rPr lang="pt-BR" sz="1600" kern="1200" dirty="0" err="1">
              <a:solidFill>
                <a:schemeClr val="tx1"/>
              </a:solidFill>
            </a:rPr>
            <a:t>sesc</a:t>
          </a:r>
          <a:r>
            <a:rPr lang="pt-BR" sz="1600" kern="1200" dirty="0">
              <a:solidFill>
                <a:schemeClr val="tx1"/>
              </a:solidFill>
            </a:rPr>
            <a:t> na cidade</a:t>
          </a:r>
        </a:p>
      </dsp:txBody>
      <dsp:txXfrm>
        <a:off x="7712577" y="5703315"/>
        <a:ext cx="4290787" cy="729545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047B6A-C38F-47DE-B914-AF3216E019EE}">
      <dsp:nvSpPr>
        <dsp:cNvPr id="0" name=""/>
        <dsp:cNvSpPr/>
      </dsp:nvSpPr>
      <dsp:spPr>
        <a:xfrm>
          <a:off x="245061" y="1194210"/>
          <a:ext cx="3076398" cy="2606292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i="0" u="none" kern="1200" dirty="0">
              <a:solidFill>
                <a:schemeClr val="tx1"/>
              </a:solidFill>
            </a:rPr>
            <a:t>Promoção de um ambiente de tecnologia e inovação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321397" y="1270546"/>
        <a:ext cx="2923726" cy="2453620"/>
      </dsp:txXfrm>
    </dsp:sp>
    <dsp:sp modelId="{B0331E39-1CD6-49AB-B5E2-269F5DFAA6DD}">
      <dsp:nvSpPr>
        <dsp:cNvPr id="0" name=""/>
        <dsp:cNvSpPr/>
      </dsp:nvSpPr>
      <dsp:spPr>
        <a:xfrm rot="19416">
          <a:off x="3321451" y="2478685"/>
          <a:ext cx="1021208" cy="43110"/>
        </a:xfrm>
        <a:custGeom>
          <a:avLst/>
          <a:gdLst/>
          <a:ahLst/>
          <a:cxnLst/>
          <a:rect l="0" t="0" r="0" b="0"/>
          <a:pathLst>
            <a:path>
              <a:moveTo>
                <a:pt x="0" y="21555"/>
              </a:moveTo>
              <a:lnTo>
                <a:pt x="1021208" y="21555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3806526" y="2474710"/>
        <a:ext cx="51060" cy="51060"/>
      </dsp:txXfrm>
    </dsp:sp>
    <dsp:sp modelId="{D96E137A-73DC-4C9E-ACFF-8B87A754E886}">
      <dsp:nvSpPr>
        <dsp:cNvPr id="0" name=""/>
        <dsp:cNvSpPr/>
      </dsp:nvSpPr>
      <dsp:spPr>
        <a:xfrm>
          <a:off x="4342652" y="1227509"/>
          <a:ext cx="2987560" cy="2551229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solidFill>
                <a:schemeClr val="tx1"/>
              </a:solidFill>
            </a:rPr>
            <a:t>Alinhamento do desenvolvimento da cidade com o conceito de Smart Cities </a:t>
          </a:r>
        </a:p>
      </dsp:txBody>
      <dsp:txXfrm>
        <a:off x="4417375" y="1302232"/>
        <a:ext cx="2838114" cy="2401783"/>
      </dsp:txXfrm>
    </dsp:sp>
    <dsp:sp modelId="{F6634B17-2CCA-4B4F-A746-A1914788717C}">
      <dsp:nvSpPr>
        <dsp:cNvPr id="0" name=""/>
        <dsp:cNvSpPr/>
      </dsp:nvSpPr>
      <dsp:spPr>
        <a:xfrm rot="5851">
          <a:off x="7330212" y="2482284"/>
          <a:ext cx="840832" cy="43110"/>
        </a:xfrm>
        <a:custGeom>
          <a:avLst/>
          <a:gdLst/>
          <a:ahLst/>
          <a:cxnLst/>
          <a:rect l="0" t="0" r="0" b="0"/>
          <a:pathLst>
            <a:path>
              <a:moveTo>
                <a:pt x="0" y="21555"/>
              </a:moveTo>
              <a:lnTo>
                <a:pt x="840832" y="21555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729608" y="2482819"/>
        <a:ext cx="42041" cy="42041"/>
      </dsp:txXfrm>
    </dsp:sp>
    <dsp:sp modelId="{A41FE352-BA3E-4470-A347-2341A57F5459}">
      <dsp:nvSpPr>
        <dsp:cNvPr id="0" name=""/>
        <dsp:cNvSpPr/>
      </dsp:nvSpPr>
      <dsp:spPr>
        <a:xfrm>
          <a:off x="8171044" y="1236212"/>
          <a:ext cx="3267214" cy="2536685"/>
        </a:xfrm>
        <a:prstGeom prst="roundRect">
          <a:avLst>
            <a:gd name="adj" fmla="val 10000"/>
          </a:avLst>
        </a:prstGeom>
        <a:solidFill>
          <a:srgbClr val="FFE6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i="0" u="none" kern="1200" dirty="0">
              <a:solidFill>
                <a:schemeClr val="tx1"/>
              </a:solidFill>
            </a:rPr>
            <a:t>Criar uma organização responsável por cuidar das estratégias e criação de um ambiente propício a inovação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8245341" y="1310509"/>
        <a:ext cx="3118620" cy="23880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B0F4CB-FA44-41EB-8B66-9380296C9E6F}">
      <dsp:nvSpPr>
        <dsp:cNvPr id="0" name=""/>
        <dsp:cNvSpPr/>
      </dsp:nvSpPr>
      <dsp:spPr>
        <a:xfrm>
          <a:off x="0" y="2197059"/>
          <a:ext cx="2261321" cy="1463064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Impulsionar a economia municipal</a:t>
          </a:r>
        </a:p>
      </dsp:txBody>
      <dsp:txXfrm>
        <a:off x="42852" y="2239911"/>
        <a:ext cx="2175617" cy="1377360"/>
      </dsp:txXfrm>
    </dsp:sp>
    <dsp:sp modelId="{528A209D-B38C-4814-86FA-134805C4BEC4}">
      <dsp:nvSpPr>
        <dsp:cNvPr id="0" name=""/>
        <dsp:cNvSpPr/>
      </dsp:nvSpPr>
      <dsp:spPr>
        <a:xfrm rot="865298">
          <a:off x="2256072" y="2965530"/>
          <a:ext cx="333168" cy="9098"/>
        </a:xfrm>
        <a:custGeom>
          <a:avLst/>
          <a:gdLst/>
          <a:ahLst/>
          <a:cxnLst/>
          <a:rect l="0" t="0" r="0" b="0"/>
          <a:pathLst>
            <a:path>
              <a:moveTo>
                <a:pt x="0" y="4549"/>
              </a:moveTo>
              <a:lnTo>
                <a:pt x="333168" y="4549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2414327" y="2961750"/>
        <a:ext cx="16658" cy="16658"/>
      </dsp:txXfrm>
    </dsp:sp>
    <dsp:sp modelId="{52B8E7D8-17B0-408E-872F-E8CF2E055782}">
      <dsp:nvSpPr>
        <dsp:cNvPr id="0" name=""/>
        <dsp:cNvSpPr/>
      </dsp:nvSpPr>
      <dsp:spPr>
        <a:xfrm>
          <a:off x="2583991" y="2279777"/>
          <a:ext cx="2482529" cy="1463582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Alcance de visibilidade econômica nacional</a:t>
          </a:r>
        </a:p>
      </dsp:txBody>
      <dsp:txXfrm>
        <a:off x="2626858" y="2322644"/>
        <a:ext cx="2396795" cy="1377848"/>
      </dsp:txXfrm>
    </dsp:sp>
    <dsp:sp modelId="{86529E5B-F2AF-4C14-B20E-1EED20B82EC6}">
      <dsp:nvSpPr>
        <dsp:cNvPr id="0" name=""/>
        <dsp:cNvSpPr/>
      </dsp:nvSpPr>
      <dsp:spPr>
        <a:xfrm rot="1044790">
          <a:off x="5056518" y="3072333"/>
          <a:ext cx="436500" cy="9098"/>
        </a:xfrm>
        <a:custGeom>
          <a:avLst/>
          <a:gdLst/>
          <a:ahLst/>
          <a:cxnLst/>
          <a:rect l="0" t="0" r="0" b="0"/>
          <a:pathLst>
            <a:path>
              <a:moveTo>
                <a:pt x="0" y="4549"/>
              </a:moveTo>
              <a:lnTo>
                <a:pt x="436500" y="4549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5263856" y="3065969"/>
        <a:ext cx="21825" cy="21825"/>
      </dsp:txXfrm>
    </dsp:sp>
    <dsp:sp modelId="{0EE71F52-33AF-41C1-B947-767B58F37012}">
      <dsp:nvSpPr>
        <dsp:cNvPr id="0" name=""/>
        <dsp:cNvSpPr/>
      </dsp:nvSpPr>
      <dsp:spPr>
        <a:xfrm>
          <a:off x="5483017" y="2342941"/>
          <a:ext cx="2352926" cy="1598509"/>
        </a:xfrm>
        <a:prstGeom prst="roundRect">
          <a:avLst>
            <a:gd name="adj" fmla="val 10000"/>
          </a:avLst>
        </a:prstGeom>
        <a:solidFill>
          <a:srgbClr val="C5E0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Promover a aproximação das IES com as empresas locais</a:t>
          </a:r>
        </a:p>
      </dsp:txBody>
      <dsp:txXfrm>
        <a:off x="5529836" y="2389760"/>
        <a:ext cx="2259288" cy="1504871"/>
      </dsp:txXfrm>
    </dsp:sp>
    <dsp:sp modelId="{D89988B4-B6B0-4C93-A17F-1F3FF46ABDD9}">
      <dsp:nvSpPr>
        <dsp:cNvPr id="0" name=""/>
        <dsp:cNvSpPr/>
      </dsp:nvSpPr>
      <dsp:spPr>
        <a:xfrm rot="17568731">
          <a:off x="7597718" y="2779006"/>
          <a:ext cx="778147" cy="9098"/>
        </a:xfrm>
        <a:custGeom>
          <a:avLst/>
          <a:gdLst/>
          <a:ahLst/>
          <a:cxnLst/>
          <a:rect l="0" t="0" r="0" b="0"/>
          <a:pathLst>
            <a:path>
              <a:moveTo>
                <a:pt x="0" y="4549"/>
              </a:moveTo>
              <a:lnTo>
                <a:pt x="778147" y="4549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967338" y="2764101"/>
        <a:ext cx="38907" cy="38907"/>
      </dsp:txXfrm>
    </dsp:sp>
    <dsp:sp modelId="{0D2BB078-9BE8-4880-88D8-270BE5EF1ED5}">
      <dsp:nvSpPr>
        <dsp:cNvPr id="0" name=""/>
        <dsp:cNvSpPr/>
      </dsp:nvSpPr>
      <dsp:spPr>
        <a:xfrm>
          <a:off x="8137640" y="2036038"/>
          <a:ext cx="4336454" cy="777752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Desenvolver programas para complementar o ensino com a participação prática do aluno no mercado </a:t>
          </a:r>
        </a:p>
      </dsp:txBody>
      <dsp:txXfrm>
        <a:off x="8160420" y="2058818"/>
        <a:ext cx="4290894" cy="732192"/>
      </dsp:txXfrm>
    </dsp:sp>
    <dsp:sp modelId="{8CC12E17-2C18-4499-AEF8-5CA29A7361F0}">
      <dsp:nvSpPr>
        <dsp:cNvPr id="0" name=""/>
        <dsp:cNvSpPr/>
      </dsp:nvSpPr>
      <dsp:spPr>
        <a:xfrm rot="2805929">
          <a:off x="7767702" y="3295473"/>
          <a:ext cx="433258" cy="9098"/>
        </a:xfrm>
        <a:custGeom>
          <a:avLst/>
          <a:gdLst/>
          <a:ahLst/>
          <a:cxnLst/>
          <a:rect l="0" t="0" r="0" b="0"/>
          <a:pathLst>
            <a:path>
              <a:moveTo>
                <a:pt x="0" y="4549"/>
              </a:moveTo>
              <a:lnTo>
                <a:pt x="433258" y="4549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973500" y="3289191"/>
        <a:ext cx="21662" cy="21662"/>
      </dsp:txXfrm>
    </dsp:sp>
    <dsp:sp modelId="{521EBE69-2280-4CB2-ACAB-74467A48B93B}">
      <dsp:nvSpPr>
        <dsp:cNvPr id="0" name=""/>
        <dsp:cNvSpPr/>
      </dsp:nvSpPr>
      <dsp:spPr>
        <a:xfrm>
          <a:off x="8132719" y="2965466"/>
          <a:ext cx="4341375" cy="984766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Formação de mão de obra especializada de acordo com as necessidades de mercado</a:t>
          </a:r>
        </a:p>
      </dsp:txBody>
      <dsp:txXfrm>
        <a:off x="8161562" y="2994309"/>
        <a:ext cx="4283689" cy="927080"/>
      </dsp:txXfrm>
    </dsp:sp>
    <dsp:sp modelId="{4B928BC4-83B0-441D-940C-5C1BCE1247D0}">
      <dsp:nvSpPr>
        <dsp:cNvPr id="0" name=""/>
        <dsp:cNvSpPr/>
      </dsp:nvSpPr>
      <dsp:spPr>
        <a:xfrm rot="4651187">
          <a:off x="7337148" y="3758912"/>
          <a:ext cx="1272602" cy="9098"/>
        </a:xfrm>
        <a:custGeom>
          <a:avLst/>
          <a:gdLst/>
          <a:ahLst/>
          <a:cxnLst/>
          <a:rect l="0" t="0" r="0" b="0"/>
          <a:pathLst>
            <a:path>
              <a:moveTo>
                <a:pt x="0" y="4549"/>
              </a:moveTo>
              <a:lnTo>
                <a:pt x="1272602" y="4549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941634" y="3731646"/>
        <a:ext cx="63630" cy="63630"/>
      </dsp:txXfrm>
    </dsp:sp>
    <dsp:sp modelId="{BBAE11CB-F963-4876-80E0-292F34184299}">
      <dsp:nvSpPr>
        <dsp:cNvPr id="0" name=""/>
        <dsp:cNvSpPr/>
      </dsp:nvSpPr>
      <dsp:spPr>
        <a:xfrm>
          <a:off x="8110956" y="4078423"/>
          <a:ext cx="4363138" cy="612607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Aumento da atratividade do município para novas empresas</a:t>
          </a:r>
        </a:p>
      </dsp:txBody>
      <dsp:txXfrm>
        <a:off x="8128899" y="4096366"/>
        <a:ext cx="4327252" cy="576721"/>
      </dsp:txXfrm>
    </dsp:sp>
    <dsp:sp modelId="{2EB5BEA5-ED83-46AD-B25A-7B616D41C5D9}">
      <dsp:nvSpPr>
        <dsp:cNvPr id="0" name=""/>
        <dsp:cNvSpPr/>
      </dsp:nvSpPr>
      <dsp:spPr>
        <a:xfrm rot="4913109">
          <a:off x="6873409" y="4247158"/>
          <a:ext cx="2241467" cy="9098"/>
        </a:xfrm>
        <a:custGeom>
          <a:avLst/>
          <a:gdLst/>
          <a:ahLst/>
          <a:cxnLst/>
          <a:rect l="0" t="0" r="0" b="0"/>
          <a:pathLst>
            <a:path>
              <a:moveTo>
                <a:pt x="0" y="4549"/>
              </a:moveTo>
              <a:lnTo>
                <a:pt x="2241467" y="4549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800" kern="1200">
            <a:solidFill>
              <a:schemeClr val="tx1"/>
            </a:solidFill>
          </a:endParaRPr>
        </a:p>
      </dsp:txBody>
      <dsp:txXfrm>
        <a:off x="7938107" y="4195671"/>
        <a:ext cx="112073" cy="112073"/>
      </dsp:txXfrm>
    </dsp:sp>
    <dsp:sp modelId="{2687A7C1-C29A-4490-B4AB-5A64F26B1876}">
      <dsp:nvSpPr>
        <dsp:cNvPr id="0" name=""/>
        <dsp:cNvSpPr/>
      </dsp:nvSpPr>
      <dsp:spPr>
        <a:xfrm>
          <a:off x="8152343" y="4965771"/>
          <a:ext cx="4321751" cy="790896"/>
        </a:xfrm>
        <a:prstGeom prst="roundRect">
          <a:avLst>
            <a:gd name="adj" fmla="val 10000"/>
          </a:avLst>
        </a:prstGeom>
        <a:solidFill>
          <a:srgbClr val="33CCCC"/>
        </a:solidFill>
        <a:ln w="381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Fomento a inovação: Desenvolvimento de pesquisas relacionadas a matéria prima, produtos  e produtividade do setor</a:t>
          </a:r>
        </a:p>
      </dsp:txBody>
      <dsp:txXfrm>
        <a:off x="8175508" y="4988936"/>
        <a:ext cx="4275421" cy="7445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047B6A-C38F-47DE-B914-AF3216E019EE}">
      <dsp:nvSpPr>
        <dsp:cNvPr id="0" name=""/>
        <dsp:cNvSpPr/>
      </dsp:nvSpPr>
      <dsp:spPr>
        <a:xfrm>
          <a:off x="1127478" y="2636293"/>
          <a:ext cx="2022305" cy="1393574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Alinhamento do desenvolvimento urbano ao sistema de transporte coletivo</a:t>
          </a:r>
          <a:endParaRPr lang="pt-BR" sz="1600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400" kern="1200" dirty="0">
            <a:solidFill>
              <a:schemeClr val="tx1"/>
            </a:solidFill>
          </a:endParaRPr>
        </a:p>
      </dsp:txBody>
      <dsp:txXfrm>
        <a:off x="1168294" y="2677109"/>
        <a:ext cx="1940673" cy="1311942"/>
      </dsp:txXfrm>
    </dsp:sp>
    <dsp:sp modelId="{B0331E39-1CD6-49AB-B5E2-269F5DFAA6DD}">
      <dsp:nvSpPr>
        <dsp:cNvPr id="0" name=""/>
        <dsp:cNvSpPr/>
      </dsp:nvSpPr>
      <dsp:spPr>
        <a:xfrm>
          <a:off x="3149783" y="3326895"/>
          <a:ext cx="410417" cy="12370"/>
        </a:xfrm>
        <a:custGeom>
          <a:avLst/>
          <a:gdLst/>
          <a:ahLst/>
          <a:cxnLst/>
          <a:rect l="0" t="0" r="0" b="0"/>
          <a:pathLst>
            <a:path>
              <a:moveTo>
                <a:pt x="0" y="6185"/>
              </a:moveTo>
              <a:lnTo>
                <a:pt x="410417" y="61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3344732" y="3322820"/>
        <a:ext cx="20520" cy="20520"/>
      </dsp:txXfrm>
    </dsp:sp>
    <dsp:sp modelId="{D96E137A-73DC-4C9E-ACFF-8B87A754E886}">
      <dsp:nvSpPr>
        <dsp:cNvPr id="0" name=""/>
        <dsp:cNvSpPr/>
      </dsp:nvSpPr>
      <dsp:spPr>
        <a:xfrm>
          <a:off x="3560201" y="2651014"/>
          <a:ext cx="2123804" cy="1364132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Otimização da utilização da infraestrutura urbana existente e melhoria da mobilidade urbana</a:t>
          </a:r>
        </a:p>
      </dsp:txBody>
      <dsp:txXfrm>
        <a:off x="3600155" y="2690968"/>
        <a:ext cx="2043896" cy="1284224"/>
      </dsp:txXfrm>
    </dsp:sp>
    <dsp:sp modelId="{F6634B17-2CCA-4B4F-A746-A1914788717C}">
      <dsp:nvSpPr>
        <dsp:cNvPr id="0" name=""/>
        <dsp:cNvSpPr/>
      </dsp:nvSpPr>
      <dsp:spPr>
        <a:xfrm rot="17366272">
          <a:off x="4967283" y="2313922"/>
          <a:ext cx="2148397" cy="12370"/>
        </a:xfrm>
        <a:custGeom>
          <a:avLst/>
          <a:gdLst/>
          <a:ahLst/>
          <a:cxnLst/>
          <a:rect l="0" t="0" r="0" b="0"/>
          <a:pathLst>
            <a:path>
              <a:moveTo>
                <a:pt x="0" y="6185"/>
              </a:moveTo>
              <a:lnTo>
                <a:pt x="2148397" y="61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700" kern="1200">
            <a:solidFill>
              <a:schemeClr val="tx1"/>
            </a:solidFill>
          </a:endParaRPr>
        </a:p>
      </dsp:txBody>
      <dsp:txXfrm>
        <a:off x="5987772" y="2266398"/>
        <a:ext cx="107419" cy="107419"/>
      </dsp:txXfrm>
    </dsp:sp>
    <dsp:sp modelId="{A41FE352-BA3E-4470-A347-2341A57F5459}">
      <dsp:nvSpPr>
        <dsp:cNvPr id="0" name=""/>
        <dsp:cNvSpPr/>
      </dsp:nvSpPr>
      <dsp:spPr>
        <a:xfrm>
          <a:off x="6398958" y="935335"/>
          <a:ext cx="2488131" cy="743600"/>
        </a:xfrm>
        <a:prstGeom prst="roundRect">
          <a:avLst>
            <a:gd name="adj" fmla="val 10000"/>
          </a:avLst>
        </a:prstGeom>
        <a:solidFill>
          <a:srgbClr val="C6E1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Incentivo ao uso misto nos eixos de transporte coletivo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6420737" y="957114"/>
        <a:ext cx="2444573" cy="700042"/>
      </dsp:txXfrm>
    </dsp:sp>
    <dsp:sp modelId="{F27A9CA7-334B-45A9-91A5-91A78242CAAE}">
      <dsp:nvSpPr>
        <dsp:cNvPr id="0" name=""/>
        <dsp:cNvSpPr/>
      </dsp:nvSpPr>
      <dsp:spPr>
        <a:xfrm rot="17379971">
          <a:off x="8555136" y="829797"/>
          <a:ext cx="1000673" cy="12370"/>
        </a:xfrm>
        <a:custGeom>
          <a:avLst/>
          <a:gdLst/>
          <a:ahLst/>
          <a:cxnLst/>
          <a:rect l="0" t="0" r="0" b="0"/>
          <a:pathLst>
            <a:path>
              <a:moveTo>
                <a:pt x="0" y="6185"/>
              </a:moveTo>
              <a:lnTo>
                <a:pt x="1000673" y="61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9030456" y="810966"/>
        <a:ext cx="50033" cy="50033"/>
      </dsp:txXfrm>
    </dsp:sp>
    <dsp:sp modelId="{D9A8E45D-48F0-44A8-AC53-79E34A88F2CE}">
      <dsp:nvSpPr>
        <dsp:cNvPr id="0" name=""/>
        <dsp:cNvSpPr/>
      </dsp:nvSpPr>
      <dsp:spPr>
        <a:xfrm>
          <a:off x="9223856" y="6340"/>
          <a:ext cx="3477048" cy="716981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Ofertar adicional construtivo para edificações de uso misto</a:t>
          </a:r>
        </a:p>
      </dsp:txBody>
      <dsp:txXfrm>
        <a:off x="9244856" y="27340"/>
        <a:ext cx="3435048" cy="674981"/>
      </dsp:txXfrm>
    </dsp:sp>
    <dsp:sp modelId="{2CCAFB6A-73CF-45B0-A8A0-06E34E071E4E}">
      <dsp:nvSpPr>
        <dsp:cNvPr id="0" name=""/>
        <dsp:cNvSpPr/>
      </dsp:nvSpPr>
      <dsp:spPr>
        <a:xfrm rot="18862784">
          <a:off x="8814723" y="1128881"/>
          <a:ext cx="481500" cy="12370"/>
        </a:xfrm>
        <a:custGeom>
          <a:avLst/>
          <a:gdLst/>
          <a:ahLst/>
          <a:cxnLst/>
          <a:rect l="0" t="0" r="0" b="0"/>
          <a:pathLst>
            <a:path>
              <a:moveTo>
                <a:pt x="0" y="6185"/>
              </a:moveTo>
              <a:lnTo>
                <a:pt x="481500" y="61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9043436" y="1123028"/>
        <a:ext cx="24075" cy="24075"/>
      </dsp:txXfrm>
    </dsp:sp>
    <dsp:sp modelId="{EE1473A9-F64F-43BF-8267-E3F4342FA978}">
      <dsp:nvSpPr>
        <dsp:cNvPr id="0" name=""/>
        <dsp:cNvSpPr/>
      </dsp:nvSpPr>
      <dsp:spPr>
        <a:xfrm>
          <a:off x="9223856" y="797358"/>
          <a:ext cx="3477048" cy="331277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Incentivos fiscais 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9233559" y="807061"/>
        <a:ext cx="3457642" cy="311871"/>
      </dsp:txXfrm>
    </dsp:sp>
    <dsp:sp modelId="{7783C95D-1527-4B3D-A6AE-65CB9A113397}">
      <dsp:nvSpPr>
        <dsp:cNvPr id="0" name=""/>
        <dsp:cNvSpPr/>
      </dsp:nvSpPr>
      <dsp:spPr>
        <a:xfrm rot="16969390">
          <a:off x="4502516" y="1846255"/>
          <a:ext cx="3037024" cy="12370"/>
        </a:xfrm>
        <a:custGeom>
          <a:avLst/>
          <a:gdLst/>
          <a:ahLst/>
          <a:cxnLst/>
          <a:rect l="0" t="0" r="0" b="0"/>
          <a:pathLst>
            <a:path>
              <a:moveTo>
                <a:pt x="0" y="6185"/>
              </a:moveTo>
              <a:lnTo>
                <a:pt x="3037024" y="6185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00" kern="1200"/>
        </a:p>
      </dsp:txBody>
      <dsp:txXfrm>
        <a:off x="5945102" y="1776514"/>
        <a:ext cx="151851" cy="151851"/>
      </dsp:txXfrm>
    </dsp:sp>
    <dsp:sp modelId="{6BD033C8-3E29-4376-9193-8CC5024D3FC2}">
      <dsp:nvSpPr>
        <dsp:cNvPr id="0" name=""/>
        <dsp:cNvSpPr/>
      </dsp:nvSpPr>
      <dsp:spPr>
        <a:xfrm>
          <a:off x="6358051" y="0"/>
          <a:ext cx="2488131" cy="743600"/>
        </a:xfrm>
        <a:prstGeom prst="roundRect">
          <a:avLst>
            <a:gd name="adj" fmla="val 10000"/>
          </a:avLst>
        </a:prstGeom>
        <a:solidFill>
          <a:srgbClr val="FFE699"/>
        </a:solidFill>
        <a:ln w="381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Monitoramento e reavaliação das </a:t>
          </a:r>
          <a:r>
            <a:rPr lang="pt-BR" sz="1600" b="0" i="0" u="none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mudanças</a:t>
          </a:r>
          <a:r>
            <a:rPr lang="pt-BR" sz="1600" b="0" i="0" u="none" kern="1200" dirty="0">
              <a:solidFill>
                <a:schemeClr val="tx1"/>
              </a:solidFill>
            </a:rPr>
            <a:t> legislativas para a revisão do Plano Diretor  em 2027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6379830" y="21779"/>
        <a:ext cx="2444573" cy="700042"/>
      </dsp:txXfrm>
    </dsp:sp>
    <dsp:sp modelId="{4F5C5BB7-3A5A-4AB8-9FF9-32979172338A}">
      <dsp:nvSpPr>
        <dsp:cNvPr id="0" name=""/>
        <dsp:cNvSpPr/>
      </dsp:nvSpPr>
      <dsp:spPr>
        <a:xfrm rot="18072922">
          <a:off x="5378714" y="2784921"/>
          <a:ext cx="1267441" cy="12370"/>
        </a:xfrm>
        <a:custGeom>
          <a:avLst/>
          <a:gdLst/>
          <a:ahLst/>
          <a:cxnLst/>
          <a:rect l="0" t="0" r="0" b="0"/>
          <a:pathLst>
            <a:path>
              <a:moveTo>
                <a:pt x="0" y="6185"/>
              </a:moveTo>
              <a:lnTo>
                <a:pt x="1267441" y="61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5980749" y="2759420"/>
        <a:ext cx="63372" cy="63372"/>
      </dsp:txXfrm>
    </dsp:sp>
    <dsp:sp modelId="{F9F21488-9747-4852-AF3E-E35A9BDF8358}">
      <dsp:nvSpPr>
        <dsp:cNvPr id="0" name=""/>
        <dsp:cNvSpPr/>
      </dsp:nvSpPr>
      <dsp:spPr>
        <a:xfrm>
          <a:off x="6340865" y="1925370"/>
          <a:ext cx="2488131" cy="647526"/>
        </a:xfrm>
        <a:prstGeom prst="roundRect">
          <a:avLst>
            <a:gd name="adj" fmla="val 10000"/>
          </a:avLst>
        </a:prstGeom>
        <a:solidFill>
          <a:srgbClr val="C6E1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Incentivo ao adensamento na região central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6359830" y="1944335"/>
        <a:ext cx="2450201" cy="609596"/>
      </dsp:txXfrm>
    </dsp:sp>
    <dsp:sp modelId="{36792208-7954-4ACE-9C73-BD037CE8A6C1}">
      <dsp:nvSpPr>
        <dsp:cNvPr id="0" name=""/>
        <dsp:cNvSpPr/>
      </dsp:nvSpPr>
      <dsp:spPr>
        <a:xfrm rot="17692822">
          <a:off x="8557165" y="1817239"/>
          <a:ext cx="938522" cy="12370"/>
        </a:xfrm>
        <a:custGeom>
          <a:avLst/>
          <a:gdLst/>
          <a:ahLst/>
          <a:cxnLst/>
          <a:rect l="0" t="0" r="0" b="0"/>
          <a:pathLst>
            <a:path>
              <a:moveTo>
                <a:pt x="0" y="6185"/>
              </a:moveTo>
              <a:lnTo>
                <a:pt x="938522" y="61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9002963" y="1799961"/>
        <a:ext cx="46926" cy="46926"/>
      </dsp:txXfrm>
    </dsp:sp>
    <dsp:sp modelId="{4A519D46-A725-4932-B507-E60A9B37863D}">
      <dsp:nvSpPr>
        <dsp:cNvPr id="0" name=""/>
        <dsp:cNvSpPr/>
      </dsp:nvSpPr>
      <dsp:spPr>
        <a:xfrm>
          <a:off x="9223856" y="1202672"/>
          <a:ext cx="3477048" cy="390087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Manutenção do CA máximo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9235281" y="1214097"/>
        <a:ext cx="3454198" cy="367237"/>
      </dsp:txXfrm>
    </dsp:sp>
    <dsp:sp modelId="{0738FF94-2274-46E9-B108-947FF9C8689C}">
      <dsp:nvSpPr>
        <dsp:cNvPr id="0" name=""/>
        <dsp:cNvSpPr/>
      </dsp:nvSpPr>
      <dsp:spPr>
        <a:xfrm rot="19178539">
          <a:off x="8767337" y="2075173"/>
          <a:ext cx="518177" cy="12370"/>
        </a:xfrm>
        <a:custGeom>
          <a:avLst/>
          <a:gdLst/>
          <a:ahLst/>
          <a:cxnLst/>
          <a:rect l="0" t="0" r="0" b="0"/>
          <a:pathLst>
            <a:path>
              <a:moveTo>
                <a:pt x="0" y="6185"/>
              </a:moveTo>
              <a:lnTo>
                <a:pt x="518177" y="61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9013472" y="2068403"/>
        <a:ext cx="25908" cy="25908"/>
      </dsp:txXfrm>
    </dsp:sp>
    <dsp:sp modelId="{0C11E31C-A9DD-4424-AA61-84E1863943F3}">
      <dsp:nvSpPr>
        <dsp:cNvPr id="0" name=""/>
        <dsp:cNvSpPr/>
      </dsp:nvSpPr>
      <dsp:spPr>
        <a:xfrm>
          <a:off x="9223856" y="1666795"/>
          <a:ext cx="3477048" cy="493575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Aplicação inicial da cobrança devida do IPTU 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9238312" y="1681251"/>
        <a:ext cx="3448136" cy="464663"/>
      </dsp:txXfrm>
    </dsp:sp>
    <dsp:sp modelId="{AC459446-5834-461B-AFE6-1C1C2D2632AD}">
      <dsp:nvSpPr>
        <dsp:cNvPr id="0" name=""/>
        <dsp:cNvSpPr/>
      </dsp:nvSpPr>
      <dsp:spPr>
        <a:xfrm rot="1826581">
          <a:off x="8797425" y="2358978"/>
          <a:ext cx="458003" cy="12370"/>
        </a:xfrm>
        <a:custGeom>
          <a:avLst/>
          <a:gdLst/>
          <a:ahLst/>
          <a:cxnLst/>
          <a:rect l="0" t="0" r="0" b="0"/>
          <a:pathLst>
            <a:path>
              <a:moveTo>
                <a:pt x="0" y="6185"/>
              </a:moveTo>
              <a:lnTo>
                <a:pt x="458003" y="61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9014976" y="2353713"/>
        <a:ext cx="22900" cy="22900"/>
      </dsp:txXfrm>
    </dsp:sp>
    <dsp:sp modelId="{56136E3E-17CB-4C9C-945F-50812E0BFE31}">
      <dsp:nvSpPr>
        <dsp:cNvPr id="0" name=""/>
        <dsp:cNvSpPr/>
      </dsp:nvSpPr>
      <dsp:spPr>
        <a:xfrm>
          <a:off x="9223856" y="2234407"/>
          <a:ext cx="3477048" cy="493575"/>
        </a:xfrm>
        <a:prstGeom prst="roundRect">
          <a:avLst>
            <a:gd name="adj" fmla="val 10000"/>
          </a:avLst>
        </a:prstGeom>
        <a:solidFill>
          <a:srgbClr val="FF99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IPTU Progressivo sob áreas subutilizadas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9238312" y="2248863"/>
        <a:ext cx="3448136" cy="464663"/>
      </dsp:txXfrm>
    </dsp:sp>
    <dsp:sp modelId="{9856A66D-10DC-48E2-BBEF-85E7D86153A3}">
      <dsp:nvSpPr>
        <dsp:cNvPr id="0" name=""/>
        <dsp:cNvSpPr/>
      </dsp:nvSpPr>
      <dsp:spPr>
        <a:xfrm rot="3823254">
          <a:off x="8580503" y="2642784"/>
          <a:ext cx="891847" cy="12370"/>
        </a:xfrm>
        <a:custGeom>
          <a:avLst/>
          <a:gdLst/>
          <a:ahLst/>
          <a:cxnLst/>
          <a:rect l="0" t="0" r="0" b="0"/>
          <a:pathLst>
            <a:path>
              <a:moveTo>
                <a:pt x="0" y="6185"/>
              </a:moveTo>
              <a:lnTo>
                <a:pt x="891847" y="61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9004130" y="2626673"/>
        <a:ext cx="44592" cy="44592"/>
      </dsp:txXfrm>
    </dsp:sp>
    <dsp:sp modelId="{C015B8C7-6C29-4057-8D33-16DB474769C0}">
      <dsp:nvSpPr>
        <dsp:cNvPr id="0" name=""/>
        <dsp:cNvSpPr/>
      </dsp:nvSpPr>
      <dsp:spPr>
        <a:xfrm>
          <a:off x="9223856" y="2802018"/>
          <a:ext cx="3477048" cy="493575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Incentivo fiscal para construção civil 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9238312" y="2816474"/>
        <a:ext cx="3448136" cy="464663"/>
      </dsp:txXfrm>
    </dsp:sp>
    <dsp:sp modelId="{4D6CA018-C599-463F-951D-09F8AD591229}">
      <dsp:nvSpPr>
        <dsp:cNvPr id="0" name=""/>
        <dsp:cNvSpPr/>
      </dsp:nvSpPr>
      <dsp:spPr>
        <a:xfrm rot="1399979">
          <a:off x="5654753" y="3468563"/>
          <a:ext cx="715362" cy="12370"/>
        </a:xfrm>
        <a:custGeom>
          <a:avLst/>
          <a:gdLst/>
          <a:ahLst/>
          <a:cxnLst/>
          <a:rect l="0" t="0" r="0" b="0"/>
          <a:pathLst>
            <a:path>
              <a:moveTo>
                <a:pt x="0" y="6185"/>
              </a:moveTo>
              <a:lnTo>
                <a:pt x="715362" y="61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5994551" y="3456865"/>
        <a:ext cx="35768" cy="35768"/>
      </dsp:txXfrm>
    </dsp:sp>
    <dsp:sp modelId="{91AB29ED-38C6-4AE4-8F19-A35E9ECEB001}">
      <dsp:nvSpPr>
        <dsp:cNvPr id="0" name=""/>
        <dsp:cNvSpPr/>
      </dsp:nvSpPr>
      <dsp:spPr>
        <a:xfrm>
          <a:off x="6340865" y="2914255"/>
          <a:ext cx="2488131" cy="1404324"/>
        </a:xfrm>
        <a:prstGeom prst="roundRect">
          <a:avLst>
            <a:gd name="adj" fmla="val 10000"/>
          </a:avLst>
        </a:prstGeom>
        <a:solidFill>
          <a:srgbClr val="FFE6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Aumento do potencial construtivo nos eixos do transporte coletivo e terminais de ônibus 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6381996" y="2955386"/>
        <a:ext cx="2405869" cy="1322062"/>
      </dsp:txXfrm>
    </dsp:sp>
    <dsp:sp modelId="{89F743CC-632F-4A83-BBB2-2D29673E1140}">
      <dsp:nvSpPr>
        <dsp:cNvPr id="0" name=""/>
        <dsp:cNvSpPr/>
      </dsp:nvSpPr>
      <dsp:spPr>
        <a:xfrm>
          <a:off x="8828996" y="3610232"/>
          <a:ext cx="394860" cy="12370"/>
        </a:xfrm>
        <a:custGeom>
          <a:avLst/>
          <a:gdLst/>
          <a:ahLst/>
          <a:cxnLst/>
          <a:rect l="0" t="0" r="0" b="0"/>
          <a:pathLst>
            <a:path>
              <a:moveTo>
                <a:pt x="0" y="6185"/>
              </a:moveTo>
              <a:lnTo>
                <a:pt x="394860" y="61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9016555" y="3606545"/>
        <a:ext cx="19743" cy="19743"/>
      </dsp:txXfrm>
    </dsp:sp>
    <dsp:sp modelId="{F50B5028-4549-4F3B-8A43-2C7DA95FF656}">
      <dsp:nvSpPr>
        <dsp:cNvPr id="0" name=""/>
        <dsp:cNvSpPr/>
      </dsp:nvSpPr>
      <dsp:spPr>
        <a:xfrm>
          <a:off x="9223856" y="3369629"/>
          <a:ext cx="3477048" cy="493575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Aumento do CA máx. nas áreas citadas 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9238312" y="3384085"/>
        <a:ext cx="3448136" cy="464663"/>
      </dsp:txXfrm>
    </dsp:sp>
    <dsp:sp modelId="{4A567EBC-3839-433B-B0DE-A594B59A19B0}">
      <dsp:nvSpPr>
        <dsp:cNvPr id="0" name=""/>
        <dsp:cNvSpPr/>
      </dsp:nvSpPr>
      <dsp:spPr>
        <a:xfrm rot="3875957">
          <a:off x="5246769" y="4018544"/>
          <a:ext cx="1531332" cy="12370"/>
        </a:xfrm>
        <a:custGeom>
          <a:avLst/>
          <a:gdLst/>
          <a:ahLst/>
          <a:cxnLst/>
          <a:rect l="0" t="0" r="0" b="0"/>
          <a:pathLst>
            <a:path>
              <a:moveTo>
                <a:pt x="0" y="6185"/>
              </a:moveTo>
              <a:lnTo>
                <a:pt x="1531332" y="61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5974151" y="3986446"/>
        <a:ext cx="76566" cy="76566"/>
      </dsp:txXfrm>
    </dsp:sp>
    <dsp:sp modelId="{7E24C919-F597-47FE-95DD-D16F0B0761A2}">
      <dsp:nvSpPr>
        <dsp:cNvPr id="0" name=""/>
        <dsp:cNvSpPr/>
      </dsp:nvSpPr>
      <dsp:spPr>
        <a:xfrm>
          <a:off x="6340865" y="4392616"/>
          <a:ext cx="2488131" cy="647526"/>
        </a:xfrm>
        <a:prstGeom prst="roundRect">
          <a:avLst>
            <a:gd name="adj" fmla="val 10000"/>
          </a:avLst>
        </a:prstGeom>
        <a:solidFill>
          <a:srgbClr val="FFE6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Controle da integração viária e caminhabilidade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6359830" y="4411581"/>
        <a:ext cx="2450201" cy="609596"/>
      </dsp:txXfrm>
    </dsp:sp>
    <dsp:sp modelId="{92C8FE8B-861E-4F71-9D8C-361BFDE952D8}">
      <dsp:nvSpPr>
        <dsp:cNvPr id="0" name=""/>
        <dsp:cNvSpPr/>
      </dsp:nvSpPr>
      <dsp:spPr>
        <a:xfrm rot="19851358">
          <a:off x="8800378" y="4600106"/>
          <a:ext cx="452096" cy="12370"/>
        </a:xfrm>
        <a:custGeom>
          <a:avLst/>
          <a:gdLst/>
          <a:ahLst/>
          <a:cxnLst/>
          <a:rect l="0" t="0" r="0" b="0"/>
          <a:pathLst>
            <a:path>
              <a:moveTo>
                <a:pt x="0" y="6185"/>
              </a:moveTo>
              <a:lnTo>
                <a:pt x="452096" y="61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9015124" y="4594989"/>
        <a:ext cx="22604" cy="22604"/>
      </dsp:txXfrm>
    </dsp:sp>
    <dsp:sp modelId="{4057AA38-2D78-4378-A672-4A7082F8F8AD}">
      <dsp:nvSpPr>
        <dsp:cNvPr id="0" name=""/>
        <dsp:cNvSpPr/>
      </dsp:nvSpPr>
      <dsp:spPr>
        <a:xfrm>
          <a:off x="9223856" y="4306035"/>
          <a:ext cx="3477048" cy="380339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Definição de área máxima por lote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9234996" y="4317175"/>
        <a:ext cx="3454768" cy="358059"/>
      </dsp:txXfrm>
    </dsp:sp>
    <dsp:sp modelId="{F4EAEE33-9AFA-4666-8034-DED3D987B9C0}">
      <dsp:nvSpPr>
        <dsp:cNvPr id="0" name=""/>
        <dsp:cNvSpPr/>
      </dsp:nvSpPr>
      <dsp:spPr>
        <a:xfrm rot="1794871">
          <a:off x="8798650" y="4823787"/>
          <a:ext cx="455553" cy="12370"/>
        </a:xfrm>
        <a:custGeom>
          <a:avLst/>
          <a:gdLst/>
          <a:ahLst/>
          <a:cxnLst/>
          <a:rect l="0" t="0" r="0" b="0"/>
          <a:pathLst>
            <a:path>
              <a:moveTo>
                <a:pt x="0" y="6185"/>
              </a:moveTo>
              <a:lnTo>
                <a:pt x="455553" y="61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9015037" y="4818584"/>
        <a:ext cx="22777" cy="22777"/>
      </dsp:txXfrm>
    </dsp:sp>
    <dsp:sp modelId="{6D4BC84A-39CF-4737-9573-53A27BF6922E}">
      <dsp:nvSpPr>
        <dsp:cNvPr id="0" name=""/>
        <dsp:cNvSpPr/>
      </dsp:nvSpPr>
      <dsp:spPr>
        <a:xfrm>
          <a:off x="9223856" y="4760410"/>
          <a:ext cx="3477048" cy="366311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Incentivo à fachada ativa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9234585" y="4771139"/>
        <a:ext cx="3455590" cy="344853"/>
      </dsp:txXfrm>
    </dsp:sp>
    <dsp:sp modelId="{C9E519C2-A6E3-4A1A-BC1F-59AA52834B99}">
      <dsp:nvSpPr>
        <dsp:cNvPr id="0" name=""/>
        <dsp:cNvSpPr/>
      </dsp:nvSpPr>
      <dsp:spPr>
        <a:xfrm rot="4622605">
          <a:off x="4547621" y="4754415"/>
          <a:ext cx="2929628" cy="12370"/>
        </a:xfrm>
        <a:custGeom>
          <a:avLst/>
          <a:gdLst/>
          <a:ahLst/>
          <a:cxnLst/>
          <a:rect l="0" t="0" r="0" b="0"/>
          <a:pathLst>
            <a:path>
              <a:moveTo>
                <a:pt x="0" y="6185"/>
              </a:moveTo>
              <a:lnTo>
                <a:pt x="2929628" y="61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00" kern="1200">
            <a:solidFill>
              <a:schemeClr val="tx1"/>
            </a:solidFill>
          </a:endParaRPr>
        </a:p>
      </dsp:txBody>
      <dsp:txXfrm>
        <a:off x="5939194" y="4687360"/>
        <a:ext cx="146481" cy="146481"/>
      </dsp:txXfrm>
    </dsp:sp>
    <dsp:sp modelId="{86FF60E8-A340-4A45-8E6E-10855FB561C9}">
      <dsp:nvSpPr>
        <dsp:cNvPr id="0" name=""/>
        <dsp:cNvSpPr/>
      </dsp:nvSpPr>
      <dsp:spPr>
        <a:xfrm>
          <a:off x="6340865" y="5864358"/>
          <a:ext cx="2488131" cy="647526"/>
        </a:xfrm>
        <a:prstGeom prst="roundRect">
          <a:avLst>
            <a:gd name="adj" fmla="val 10000"/>
          </a:avLst>
        </a:prstGeom>
        <a:solidFill>
          <a:srgbClr val="FFE6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Incentivo ao uso do transporte coletivo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6359830" y="5883323"/>
        <a:ext cx="2450201" cy="609596"/>
      </dsp:txXfrm>
    </dsp:sp>
    <dsp:sp modelId="{9F945C9A-2D07-4E1C-9C74-D527BDE651AA}">
      <dsp:nvSpPr>
        <dsp:cNvPr id="0" name=""/>
        <dsp:cNvSpPr/>
      </dsp:nvSpPr>
      <dsp:spPr>
        <a:xfrm rot="18803911">
          <a:off x="8739075" y="5973148"/>
          <a:ext cx="574702" cy="12370"/>
        </a:xfrm>
        <a:custGeom>
          <a:avLst/>
          <a:gdLst/>
          <a:ahLst/>
          <a:cxnLst/>
          <a:rect l="0" t="0" r="0" b="0"/>
          <a:pathLst>
            <a:path>
              <a:moveTo>
                <a:pt x="0" y="6185"/>
              </a:moveTo>
              <a:lnTo>
                <a:pt x="574702" y="61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9012059" y="5964966"/>
        <a:ext cx="28735" cy="28735"/>
      </dsp:txXfrm>
    </dsp:sp>
    <dsp:sp modelId="{7D4FC013-FA27-4815-BD0E-B81F92AC21A9}">
      <dsp:nvSpPr>
        <dsp:cNvPr id="0" name=""/>
        <dsp:cNvSpPr/>
      </dsp:nvSpPr>
      <dsp:spPr>
        <a:xfrm>
          <a:off x="9223856" y="5200758"/>
          <a:ext cx="3477048" cy="1139575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Retirada da obrigatoriedade de vagas de estacionamento de uso residencial em eixos de transporte coletivo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9257233" y="5234135"/>
        <a:ext cx="3410294" cy="1072821"/>
      </dsp:txXfrm>
    </dsp:sp>
    <dsp:sp modelId="{09333E3B-B960-4AE9-9FA8-641B6BF86800}">
      <dsp:nvSpPr>
        <dsp:cNvPr id="0" name=""/>
        <dsp:cNvSpPr/>
      </dsp:nvSpPr>
      <dsp:spPr>
        <a:xfrm rot="3416832">
          <a:off x="8664443" y="6485339"/>
          <a:ext cx="723966" cy="12370"/>
        </a:xfrm>
        <a:custGeom>
          <a:avLst/>
          <a:gdLst/>
          <a:ahLst/>
          <a:cxnLst/>
          <a:rect l="0" t="0" r="0" b="0"/>
          <a:pathLst>
            <a:path>
              <a:moveTo>
                <a:pt x="0" y="6185"/>
              </a:moveTo>
              <a:lnTo>
                <a:pt x="723966" y="6185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9008327" y="6473425"/>
        <a:ext cx="36198" cy="36198"/>
      </dsp:txXfrm>
    </dsp:sp>
    <dsp:sp modelId="{A7DF9306-F652-4569-9951-C92DED3D340C}">
      <dsp:nvSpPr>
        <dsp:cNvPr id="0" name=""/>
        <dsp:cNvSpPr/>
      </dsp:nvSpPr>
      <dsp:spPr>
        <a:xfrm>
          <a:off x="9223856" y="6414371"/>
          <a:ext cx="3477048" cy="761112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Definição do limite de vagas não computáveis para o cálculo do CA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9246148" y="6436663"/>
        <a:ext cx="3432464" cy="7165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047B6A-C38F-47DE-B914-AF3216E019EE}">
      <dsp:nvSpPr>
        <dsp:cNvPr id="0" name=""/>
        <dsp:cNvSpPr/>
      </dsp:nvSpPr>
      <dsp:spPr>
        <a:xfrm>
          <a:off x="192065" y="0"/>
          <a:ext cx="2377014" cy="3541972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i="0" u="none" kern="1200">
              <a:solidFill>
                <a:schemeClr val="tx1"/>
              </a:solidFill>
            </a:rPr>
            <a:t>Gestão do patrimônio imobiliário público</a:t>
          </a:r>
          <a:endParaRPr lang="pt-BR" sz="400" kern="1200" dirty="0">
            <a:solidFill>
              <a:schemeClr val="tx1"/>
            </a:solidFill>
          </a:endParaRPr>
        </a:p>
      </dsp:txBody>
      <dsp:txXfrm>
        <a:off x="261685" y="69620"/>
        <a:ext cx="2237774" cy="3402732"/>
      </dsp:txXfrm>
    </dsp:sp>
    <dsp:sp modelId="{B0331E39-1CD6-49AB-B5E2-269F5DFAA6DD}">
      <dsp:nvSpPr>
        <dsp:cNvPr id="0" name=""/>
        <dsp:cNvSpPr/>
      </dsp:nvSpPr>
      <dsp:spPr>
        <a:xfrm rot="140909">
          <a:off x="2568874" y="1767915"/>
          <a:ext cx="490371" cy="26235"/>
        </a:xfrm>
        <a:custGeom>
          <a:avLst/>
          <a:gdLst/>
          <a:ahLst/>
          <a:cxnLst/>
          <a:rect l="0" t="0" r="0" b="0"/>
          <a:pathLst>
            <a:path>
              <a:moveTo>
                <a:pt x="0" y="13117"/>
              </a:moveTo>
              <a:lnTo>
                <a:pt x="490371" y="13117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2801800" y="1768774"/>
        <a:ext cx="24518" cy="24518"/>
      </dsp:txXfrm>
    </dsp:sp>
    <dsp:sp modelId="{D96E137A-73DC-4C9E-ACFF-8B87A754E886}">
      <dsp:nvSpPr>
        <dsp:cNvPr id="0" name=""/>
        <dsp:cNvSpPr/>
      </dsp:nvSpPr>
      <dsp:spPr>
        <a:xfrm>
          <a:off x="3059040" y="57512"/>
          <a:ext cx="2010601" cy="3467136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i="0" u="none" kern="1200">
              <a:solidFill>
                <a:schemeClr val="tx1"/>
              </a:solidFill>
            </a:rPr>
            <a:t>Garantir o uso adequado dos lotes públicos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3117928" y="116400"/>
        <a:ext cx="1892825" cy="3349360"/>
      </dsp:txXfrm>
    </dsp:sp>
    <dsp:sp modelId="{6569F27B-F103-4C94-AFDA-1F796D58C0F9}">
      <dsp:nvSpPr>
        <dsp:cNvPr id="0" name=""/>
        <dsp:cNvSpPr/>
      </dsp:nvSpPr>
      <dsp:spPr>
        <a:xfrm rot="181941">
          <a:off x="5069325" y="1789900"/>
          <a:ext cx="451320" cy="26235"/>
        </a:xfrm>
        <a:custGeom>
          <a:avLst/>
          <a:gdLst/>
          <a:ahLst/>
          <a:cxnLst/>
          <a:rect l="0" t="0" r="0" b="0"/>
          <a:pathLst>
            <a:path>
              <a:moveTo>
                <a:pt x="0" y="13117"/>
              </a:moveTo>
              <a:lnTo>
                <a:pt x="451320" y="13117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5283702" y="1791734"/>
        <a:ext cx="22566" cy="22566"/>
      </dsp:txXfrm>
    </dsp:sp>
    <dsp:sp modelId="{0617D94B-E64E-4BF9-8916-C6F4F408D914}">
      <dsp:nvSpPr>
        <dsp:cNvPr id="0" name=""/>
        <dsp:cNvSpPr/>
      </dsp:nvSpPr>
      <dsp:spPr>
        <a:xfrm>
          <a:off x="5520329" y="0"/>
          <a:ext cx="2654687" cy="3629910"/>
        </a:xfrm>
        <a:prstGeom prst="roundRect">
          <a:avLst>
            <a:gd name="adj" fmla="val 10000"/>
          </a:avLst>
        </a:prstGeom>
        <a:solidFill>
          <a:srgbClr val="C5E0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i="0" u="none" kern="1200">
              <a:solidFill>
                <a:schemeClr val="tx1"/>
              </a:solidFill>
            </a:rPr>
            <a:t>Elaboração de um plano de gestão das áreas públicas</a:t>
          </a:r>
          <a:endParaRPr lang="pt-BR" sz="1800" b="0" i="0" u="none" kern="1200" dirty="0">
            <a:solidFill>
              <a:schemeClr val="tx1"/>
            </a:solidFill>
          </a:endParaRPr>
        </a:p>
      </dsp:txBody>
      <dsp:txXfrm>
        <a:off x="5598082" y="77753"/>
        <a:ext cx="2499181" cy="3474404"/>
      </dsp:txXfrm>
    </dsp:sp>
    <dsp:sp modelId="{969BA4B5-F4F2-49FF-BC24-6F2F06748D86}">
      <dsp:nvSpPr>
        <dsp:cNvPr id="0" name=""/>
        <dsp:cNvSpPr/>
      </dsp:nvSpPr>
      <dsp:spPr>
        <a:xfrm rot="127168">
          <a:off x="8174889" y="1808748"/>
          <a:ext cx="373743" cy="26235"/>
        </a:xfrm>
        <a:custGeom>
          <a:avLst/>
          <a:gdLst/>
          <a:ahLst/>
          <a:cxnLst/>
          <a:rect l="0" t="0" r="0" b="0"/>
          <a:pathLst>
            <a:path>
              <a:moveTo>
                <a:pt x="0" y="13117"/>
              </a:moveTo>
              <a:lnTo>
                <a:pt x="373743" y="13117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8352417" y="1812522"/>
        <a:ext cx="18687" cy="18687"/>
      </dsp:txXfrm>
    </dsp:sp>
    <dsp:sp modelId="{3388D09B-5222-41FB-A2D4-2B0DF8A88E26}">
      <dsp:nvSpPr>
        <dsp:cNvPr id="0" name=""/>
        <dsp:cNvSpPr/>
      </dsp:nvSpPr>
      <dsp:spPr>
        <a:xfrm>
          <a:off x="8548504" y="0"/>
          <a:ext cx="4126637" cy="3657554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i="0" u="none" kern="1200">
              <a:solidFill>
                <a:schemeClr val="tx1"/>
              </a:solidFill>
            </a:rPr>
            <a:t>Identificar as oportunidades de desenvolvimento urbano, alienação, áreas de uso público, concessões para receitas patrimoniais, utilização para provimento de políticas habitacionais</a:t>
          </a:r>
          <a:endParaRPr lang="pt-BR" sz="1800" b="0" i="0" u="none" kern="1200" dirty="0">
            <a:solidFill>
              <a:schemeClr val="tx1"/>
            </a:solidFill>
          </a:endParaRPr>
        </a:p>
      </dsp:txBody>
      <dsp:txXfrm>
        <a:off x="8655630" y="107126"/>
        <a:ext cx="3912385" cy="34433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B0F4CB-FA44-41EB-8B66-9380296C9E6F}">
      <dsp:nvSpPr>
        <dsp:cNvPr id="0" name=""/>
        <dsp:cNvSpPr/>
      </dsp:nvSpPr>
      <dsp:spPr>
        <a:xfrm>
          <a:off x="142792" y="2494253"/>
          <a:ext cx="2112344" cy="2188582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Garantia de moradia básica com acesso à infraestrutura adequada para todos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204660" y="2556121"/>
        <a:ext cx="1988608" cy="2064846"/>
      </dsp:txXfrm>
    </dsp:sp>
    <dsp:sp modelId="{7D9566A0-8A4A-48BB-A002-909F8AEF5436}">
      <dsp:nvSpPr>
        <dsp:cNvPr id="0" name=""/>
        <dsp:cNvSpPr/>
      </dsp:nvSpPr>
      <dsp:spPr>
        <a:xfrm rot="64387">
          <a:off x="2255094" y="3581307"/>
          <a:ext cx="478841" cy="23443"/>
        </a:xfrm>
        <a:custGeom>
          <a:avLst/>
          <a:gdLst/>
          <a:ahLst/>
          <a:cxnLst/>
          <a:rect l="0" t="0" r="0" b="0"/>
          <a:pathLst>
            <a:path>
              <a:moveTo>
                <a:pt x="0" y="11721"/>
              </a:moveTo>
              <a:lnTo>
                <a:pt x="478841" y="11721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2482544" y="3581058"/>
        <a:ext cx="23942" cy="23942"/>
      </dsp:txXfrm>
    </dsp:sp>
    <dsp:sp modelId="{7EB8E81D-CE13-43BA-9583-7758FC2DEE1B}">
      <dsp:nvSpPr>
        <dsp:cNvPr id="0" name=""/>
        <dsp:cNvSpPr/>
      </dsp:nvSpPr>
      <dsp:spPr>
        <a:xfrm>
          <a:off x="2733893" y="2480722"/>
          <a:ext cx="2002142" cy="2233581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Assegurar a permanência e instalação da população de baixa renda no perímetro urbano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2792534" y="2539363"/>
        <a:ext cx="1884860" cy="2116299"/>
      </dsp:txXfrm>
    </dsp:sp>
    <dsp:sp modelId="{43739A7B-4714-4EC9-8AE1-E305CB1F95A9}">
      <dsp:nvSpPr>
        <dsp:cNvPr id="0" name=""/>
        <dsp:cNvSpPr/>
      </dsp:nvSpPr>
      <dsp:spPr>
        <a:xfrm rot="16812059">
          <a:off x="3771780" y="2432533"/>
          <a:ext cx="2343560" cy="23443"/>
        </a:xfrm>
        <a:custGeom>
          <a:avLst/>
          <a:gdLst/>
          <a:ahLst/>
          <a:cxnLst/>
          <a:rect l="0" t="0" r="0" b="0"/>
          <a:pathLst>
            <a:path>
              <a:moveTo>
                <a:pt x="0" y="11721"/>
              </a:moveTo>
              <a:lnTo>
                <a:pt x="2343560" y="11721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800" kern="1200">
            <a:solidFill>
              <a:schemeClr val="tx1"/>
            </a:solidFill>
          </a:endParaRPr>
        </a:p>
      </dsp:txBody>
      <dsp:txXfrm>
        <a:off x="4884971" y="2385666"/>
        <a:ext cx="117178" cy="117178"/>
      </dsp:txXfrm>
    </dsp:sp>
    <dsp:sp modelId="{82C6C22C-6236-4E2F-B64D-8B0CB626647B}">
      <dsp:nvSpPr>
        <dsp:cNvPr id="0" name=""/>
        <dsp:cNvSpPr/>
      </dsp:nvSpPr>
      <dsp:spPr>
        <a:xfrm>
          <a:off x="5151085" y="0"/>
          <a:ext cx="2582706" cy="2581996"/>
        </a:xfrm>
        <a:prstGeom prst="roundRect">
          <a:avLst>
            <a:gd name="adj" fmla="val 10000"/>
          </a:avLst>
        </a:prstGeom>
        <a:solidFill>
          <a:srgbClr val="FFE6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Promover a instalação de população de baixa renda no centro e/ou áreas de maior infraestrutura 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5226709" y="75624"/>
        <a:ext cx="2431458" cy="2430748"/>
      </dsp:txXfrm>
    </dsp:sp>
    <dsp:sp modelId="{1DA010DB-F8A3-43B7-86B0-A463B3BF8FB7}">
      <dsp:nvSpPr>
        <dsp:cNvPr id="0" name=""/>
        <dsp:cNvSpPr/>
      </dsp:nvSpPr>
      <dsp:spPr>
        <a:xfrm rot="18471249">
          <a:off x="7528870" y="860480"/>
          <a:ext cx="1060812" cy="23443"/>
        </a:xfrm>
        <a:custGeom>
          <a:avLst/>
          <a:gdLst/>
          <a:ahLst/>
          <a:cxnLst/>
          <a:rect l="0" t="0" r="0" b="0"/>
          <a:pathLst>
            <a:path>
              <a:moveTo>
                <a:pt x="0" y="11721"/>
              </a:moveTo>
              <a:lnTo>
                <a:pt x="1060812" y="11721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8032756" y="845681"/>
        <a:ext cx="53040" cy="53040"/>
      </dsp:txXfrm>
    </dsp:sp>
    <dsp:sp modelId="{0D346C0B-D4A3-4F54-8515-BD247FE7A4FA}">
      <dsp:nvSpPr>
        <dsp:cNvPr id="0" name=""/>
        <dsp:cNvSpPr/>
      </dsp:nvSpPr>
      <dsp:spPr>
        <a:xfrm>
          <a:off x="8384763" y="0"/>
          <a:ext cx="3544736" cy="906812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Estabelecimento de ZEIS em lotes especificados combinados com IPTU progressivo</a:t>
          </a:r>
        </a:p>
      </dsp:txBody>
      <dsp:txXfrm>
        <a:off x="8411323" y="26560"/>
        <a:ext cx="3491616" cy="853692"/>
      </dsp:txXfrm>
    </dsp:sp>
    <dsp:sp modelId="{BDEA9BDA-CF0B-4C73-9AB4-C22DCFFD31B0}">
      <dsp:nvSpPr>
        <dsp:cNvPr id="0" name=""/>
        <dsp:cNvSpPr/>
      </dsp:nvSpPr>
      <dsp:spPr>
        <a:xfrm rot="575112">
          <a:off x="7729265" y="1333263"/>
          <a:ext cx="648448" cy="23443"/>
        </a:xfrm>
        <a:custGeom>
          <a:avLst/>
          <a:gdLst/>
          <a:ahLst/>
          <a:cxnLst/>
          <a:rect l="0" t="0" r="0" b="0"/>
          <a:pathLst>
            <a:path>
              <a:moveTo>
                <a:pt x="0" y="11721"/>
              </a:moveTo>
              <a:lnTo>
                <a:pt x="648448" y="11721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8037278" y="1328774"/>
        <a:ext cx="32422" cy="32422"/>
      </dsp:txXfrm>
    </dsp:sp>
    <dsp:sp modelId="{F8B3D527-0A8F-47D5-8F6D-E2477EBBB7A3}">
      <dsp:nvSpPr>
        <dsp:cNvPr id="0" name=""/>
        <dsp:cNvSpPr/>
      </dsp:nvSpPr>
      <dsp:spPr>
        <a:xfrm>
          <a:off x="8373187" y="893482"/>
          <a:ext cx="3544736" cy="1010982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Manutenção e criação de programas habitacionais para a população vulnerável</a:t>
          </a:r>
        </a:p>
      </dsp:txBody>
      <dsp:txXfrm>
        <a:off x="8402798" y="923093"/>
        <a:ext cx="3485514" cy="951760"/>
      </dsp:txXfrm>
    </dsp:sp>
    <dsp:sp modelId="{DD805DE5-6060-4EA7-BF58-6093A40AAF62}">
      <dsp:nvSpPr>
        <dsp:cNvPr id="0" name=""/>
        <dsp:cNvSpPr/>
      </dsp:nvSpPr>
      <dsp:spPr>
        <a:xfrm rot="3710414">
          <a:off x="7369589" y="1887329"/>
          <a:ext cx="1379375" cy="23443"/>
        </a:xfrm>
        <a:custGeom>
          <a:avLst/>
          <a:gdLst/>
          <a:ahLst/>
          <a:cxnLst/>
          <a:rect l="0" t="0" r="0" b="0"/>
          <a:pathLst>
            <a:path>
              <a:moveTo>
                <a:pt x="0" y="11721"/>
              </a:moveTo>
              <a:lnTo>
                <a:pt x="1379375" y="11721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8024792" y="1864566"/>
        <a:ext cx="68968" cy="68968"/>
      </dsp:txXfrm>
    </dsp:sp>
    <dsp:sp modelId="{265A17FD-31D0-46F2-8D84-CFED1F7A1B81}">
      <dsp:nvSpPr>
        <dsp:cNvPr id="0" name=""/>
        <dsp:cNvSpPr/>
      </dsp:nvSpPr>
      <dsp:spPr>
        <a:xfrm>
          <a:off x="8384763" y="1905959"/>
          <a:ext cx="3544736" cy="1202288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Estabelecer cota para produção de HIS e HMP em parcelamentos e empreendimentos de grandes porte</a:t>
          </a:r>
        </a:p>
      </dsp:txBody>
      <dsp:txXfrm>
        <a:off x="8419977" y="1941173"/>
        <a:ext cx="3474308" cy="1131860"/>
      </dsp:txXfrm>
    </dsp:sp>
    <dsp:sp modelId="{2809F423-AD3E-43D8-9A19-3D536138C42F}">
      <dsp:nvSpPr>
        <dsp:cNvPr id="0" name=""/>
        <dsp:cNvSpPr/>
      </dsp:nvSpPr>
      <dsp:spPr>
        <a:xfrm rot="20882336">
          <a:off x="4731284" y="3540433"/>
          <a:ext cx="437717" cy="23443"/>
        </a:xfrm>
        <a:custGeom>
          <a:avLst/>
          <a:gdLst/>
          <a:ahLst/>
          <a:cxnLst/>
          <a:rect l="0" t="0" r="0" b="0"/>
          <a:pathLst>
            <a:path>
              <a:moveTo>
                <a:pt x="0" y="11721"/>
              </a:moveTo>
              <a:lnTo>
                <a:pt x="437717" y="11721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4939200" y="3541212"/>
        <a:ext cx="21885" cy="21885"/>
      </dsp:txXfrm>
    </dsp:sp>
    <dsp:sp modelId="{91202528-B32B-4949-A3AD-665B42D33FB5}">
      <dsp:nvSpPr>
        <dsp:cNvPr id="0" name=""/>
        <dsp:cNvSpPr/>
      </dsp:nvSpPr>
      <dsp:spPr>
        <a:xfrm>
          <a:off x="5164251" y="2787861"/>
          <a:ext cx="2582706" cy="1437872"/>
        </a:xfrm>
        <a:prstGeom prst="roundRect">
          <a:avLst>
            <a:gd name="adj" fmla="val 10000"/>
          </a:avLst>
        </a:prstGeom>
        <a:solidFill>
          <a:srgbClr val="FFE6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Controlar o avanço do valor da terra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5206365" y="2829975"/>
        <a:ext cx="2498478" cy="1353644"/>
      </dsp:txXfrm>
    </dsp:sp>
    <dsp:sp modelId="{0AF524DB-D264-4FB0-9F15-642B46F00CA3}">
      <dsp:nvSpPr>
        <dsp:cNvPr id="0" name=""/>
        <dsp:cNvSpPr/>
      </dsp:nvSpPr>
      <dsp:spPr>
        <a:xfrm rot="1506059">
          <a:off x="7713699" y="3644467"/>
          <a:ext cx="704320" cy="23443"/>
        </a:xfrm>
        <a:custGeom>
          <a:avLst/>
          <a:gdLst/>
          <a:ahLst/>
          <a:cxnLst/>
          <a:rect l="0" t="0" r="0" b="0"/>
          <a:pathLst>
            <a:path>
              <a:moveTo>
                <a:pt x="0" y="11721"/>
              </a:moveTo>
              <a:lnTo>
                <a:pt x="704320" y="11721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8048252" y="3638581"/>
        <a:ext cx="35216" cy="35216"/>
      </dsp:txXfrm>
    </dsp:sp>
    <dsp:sp modelId="{2C40C283-29A2-418E-81F4-C4E32622F7BC}">
      <dsp:nvSpPr>
        <dsp:cNvPr id="0" name=""/>
        <dsp:cNvSpPr/>
      </dsp:nvSpPr>
      <dsp:spPr>
        <a:xfrm>
          <a:off x="8384763" y="3379968"/>
          <a:ext cx="3544736" cy="851223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Expansão do perímetro urbano 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8409694" y="3404899"/>
        <a:ext cx="3494874" cy="801361"/>
      </dsp:txXfrm>
    </dsp:sp>
    <dsp:sp modelId="{EFEAD6D9-FA46-46B5-81EA-7A4AB9A671AC}">
      <dsp:nvSpPr>
        <dsp:cNvPr id="0" name=""/>
        <dsp:cNvSpPr/>
      </dsp:nvSpPr>
      <dsp:spPr>
        <a:xfrm rot="4686819">
          <a:off x="3936019" y="4571729"/>
          <a:ext cx="2015083" cy="23443"/>
        </a:xfrm>
        <a:custGeom>
          <a:avLst/>
          <a:gdLst/>
          <a:ahLst/>
          <a:cxnLst/>
          <a:rect l="0" t="0" r="0" b="0"/>
          <a:pathLst>
            <a:path>
              <a:moveTo>
                <a:pt x="0" y="11721"/>
              </a:moveTo>
              <a:lnTo>
                <a:pt x="2015083" y="11721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700" kern="1200">
            <a:solidFill>
              <a:schemeClr val="tx1"/>
            </a:solidFill>
          </a:endParaRPr>
        </a:p>
      </dsp:txBody>
      <dsp:txXfrm>
        <a:off x="4893183" y="4533073"/>
        <a:ext cx="100754" cy="100754"/>
      </dsp:txXfrm>
    </dsp:sp>
    <dsp:sp modelId="{9AC148AB-614D-4EAE-8DBC-4191025278A5}">
      <dsp:nvSpPr>
        <dsp:cNvPr id="0" name=""/>
        <dsp:cNvSpPr/>
      </dsp:nvSpPr>
      <dsp:spPr>
        <a:xfrm>
          <a:off x="5151085" y="4421756"/>
          <a:ext cx="2582706" cy="2295265"/>
        </a:xfrm>
        <a:prstGeom prst="roundRect">
          <a:avLst>
            <a:gd name="adj" fmla="val 10000"/>
          </a:avLst>
        </a:prstGeom>
        <a:solidFill>
          <a:srgbClr val="FFE6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Utilização do instrumento para arrecadação da mais valia fundiária</a:t>
          </a:r>
        </a:p>
      </dsp:txBody>
      <dsp:txXfrm>
        <a:off x="5218311" y="4488982"/>
        <a:ext cx="2448254" cy="2160813"/>
      </dsp:txXfrm>
    </dsp:sp>
    <dsp:sp modelId="{A459FEE9-D1DB-47F3-9505-69973B5FBF2E}">
      <dsp:nvSpPr>
        <dsp:cNvPr id="0" name=""/>
        <dsp:cNvSpPr/>
      </dsp:nvSpPr>
      <dsp:spPr>
        <a:xfrm rot="19584613">
          <a:off x="7679660" y="5378318"/>
          <a:ext cx="648353" cy="23443"/>
        </a:xfrm>
        <a:custGeom>
          <a:avLst/>
          <a:gdLst/>
          <a:ahLst/>
          <a:cxnLst/>
          <a:rect l="0" t="0" r="0" b="0"/>
          <a:pathLst>
            <a:path>
              <a:moveTo>
                <a:pt x="0" y="11721"/>
              </a:moveTo>
              <a:lnTo>
                <a:pt x="648353" y="11721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987628" y="5373831"/>
        <a:ext cx="32417" cy="32417"/>
      </dsp:txXfrm>
    </dsp:sp>
    <dsp:sp modelId="{68B32207-5E19-4C9A-9947-3A3C79B61DB8}">
      <dsp:nvSpPr>
        <dsp:cNvPr id="0" name=""/>
        <dsp:cNvSpPr/>
      </dsp:nvSpPr>
      <dsp:spPr>
        <a:xfrm>
          <a:off x="8273882" y="4827301"/>
          <a:ext cx="3544736" cy="766781"/>
        </a:xfrm>
        <a:prstGeom prst="roundRect">
          <a:avLst>
            <a:gd name="adj" fmla="val 10000"/>
          </a:avLst>
        </a:prstGeom>
        <a:solidFill>
          <a:srgbClr val="FF99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Aumento da alíquota da contrapartida financeira  </a:t>
          </a:r>
        </a:p>
      </dsp:txBody>
      <dsp:txXfrm>
        <a:off x="8296340" y="4849759"/>
        <a:ext cx="3499820" cy="721865"/>
      </dsp:txXfrm>
    </dsp:sp>
    <dsp:sp modelId="{5C9279BD-D498-4C57-9BB6-97AA22067B5C}">
      <dsp:nvSpPr>
        <dsp:cNvPr id="0" name=""/>
        <dsp:cNvSpPr/>
      </dsp:nvSpPr>
      <dsp:spPr>
        <a:xfrm rot="2849456">
          <a:off x="7604188" y="5852276"/>
          <a:ext cx="799297" cy="23443"/>
        </a:xfrm>
        <a:custGeom>
          <a:avLst/>
          <a:gdLst/>
          <a:ahLst/>
          <a:cxnLst/>
          <a:rect l="0" t="0" r="0" b="0"/>
          <a:pathLst>
            <a:path>
              <a:moveTo>
                <a:pt x="0" y="11721"/>
              </a:moveTo>
              <a:lnTo>
                <a:pt x="799297" y="11721"/>
              </a:lnTo>
            </a:path>
          </a:pathLst>
        </a:custGeom>
        <a:noFill/>
        <a:ln w="25400" cap="flat" cmpd="sng" algn="ctr">
          <a:solidFill>
            <a:srgbClr val="A6A6A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7983854" y="5844015"/>
        <a:ext cx="39964" cy="39964"/>
      </dsp:txXfrm>
    </dsp:sp>
    <dsp:sp modelId="{618C06FD-C005-46E9-B716-5633E29B60B1}">
      <dsp:nvSpPr>
        <dsp:cNvPr id="0" name=""/>
        <dsp:cNvSpPr/>
      </dsp:nvSpPr>
      <dsp:spPr>
        <a:xfrm>
          <a:off x="8273882" y="5764102"/>
          <a:ext cx="3544736" cy="789010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i="0" u="none" kern="1200" dirty="0">
              <a:solidFill>
                <a:schemeClr val="tx1"/>
              </a:solidFill>
            </a:rPr>
            <a:t>Aplicação do coeficiente básico 1 em todo território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8296991" y="5787211"/>
        <a:ext cx="3498518" cy="74279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B0F4CB-FA44-41EB-8B66-9380296C9E6F}">
      <dsp:nvSpPr>
        <dsp:cNvPr id="0" name=""/>
        <dsp:cNvSpPr/>
      </dsp:nvSpPr>
      <dsp:spPr>
        <a:xfrm>
          <a:off x="384997" y="3171155"/>
          <a:ext cx="2214437" cy="165140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Desenvolvimento e atualização periódica dos planos setoriais de infraestrutura</a:t>
          </a:r>
        </a:p>
      </dsp:txBody>
      <dsp:txXfrm>
        <a:off x="433365" y="3219523"/>
        <a:ext cx="2117701" cy="1554664"/>
      </dsp:txXfrm>
    </dsp:sp>
    <dsp:sp modelId="{28FA624E-C0AE-4377-B686-A253FD3832F8}">
      <dsp:nvSpPr>
        <dsp:cNvPr id="0" name=""/>
        <dsp:cNvSpPr/>
      </dsp:nvSpPr>
      <dsp:spPr>
        <a:xfrm rot="21524424">
          <a:off x="2599369" y="3980499"/>
          <a:ext cx="546502" cy="20699"/>
        </a:xfrm>
        <a:custGeom>
          <a:avLst/>
          <a:gdLst/>
          <a:ahLst/>
          <a:cxnLst/>
          <a:rect l="0" t="0" r="0" b="0"/>
          <a:pathLst>
            <a:path>
              <a:moveTo>
                <a:pt x="0" y="10349"/>
              </a:moveTo>
              <a:lnTo>
                <a:pt x="546502" y="10349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2858957" y="3977186"/>
        <a:ext cx="27325" cy="27325"/>
      </dsp:txXfrm>
    </dsp:sp>
    <dsp:sp modelId="{148A4EB7-35E5-40E7-906E-3637F902322E}">
      <dsp:nvSpPr>
        <dsp:cNvPr id="0" name=""/>
        <dsp:cNvSpPr/>
      </dsp:nvSpPr>
      <dsp:spPr>
        <a:xfrm>
          <a:off x="3145805" y="3184313"/>
          <a:ext cx="2132081" cy="1601058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Melhoria e Manutenção da infraestrutura municipal e regional</a:t>
          </a:r>
        </a:p>
      </dsp:txBody>
      <dsp:txXfrm>
        <a:off x="3192698" y="3231206"/>
        <a:ext cx="2038295" cy="1507272"/>
      </dsp:txXfrm>
    </dsp:sp>
    <dsp:sp modelId="{6A900C9B-768E-48B9-AE05-E08121ADEA35}">
      <dsp:nvSpPr>
        <dsp:cNvPr id="0" name=""/>
        <dsp:cNvSpPr/>
      </dsp:nvSpPr>
      <dsp:spPr>
        <a:xfrm rot="18177259">
          <a:off x="4948282" y="3368011"/>
          <a:ext cx="1445542" cy="20699"/>
        </a:xfrm>
        <a:custGeom>
          <a:avLst/>
          <a:gdLst/>
          <a:ahLst/>
          <a:cxnLst/>
          <a:rect l="0" t="0" r="0" b="0"/>
          <a:pathLst>
            <a:path>
              <a:moveTo>
                <a:pt x="0" y="10349"/>
              </a:moveTo>
              <a:lnTo>
                <a:pt x="1445542" y="10349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5634914" y="3342223"/>
        <a:ext cx="72277" cy="72277"/>
      </dsp:txXfrm>
    </dsp:sp>
    <dsp:sp modelId="{3987D5B6-41E0-43F3-B2C6-A52A46CE715B}">
      <dsp:nvSpPr>
        <dsp:cNvPr id="0" name=""/>
        <dsp:cNvSpPr/>
      </dsp:nvSpPr>
      <dsp:spPr>
        <a:xfrm>
          <a:off x="6064219" y="1666076"/>
          <a:ext cx="1821469" cy="2211610"/>
        </a:xfrm>
        <a:prstGeom prst="roundRect">
          <a:avLst>
            <a:gd name="adj" fmla="val 10000"/>
          </a:avLst>
        </a:prstGeom>
        <a:solidFill>
          <a:srgbClr val="C5E0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Atualização do Plano Municipal do Saneamento Básico</a:t>
          </a:r>
        </a:p>
      </dsp:txBody>
      <dsp:txXfrm>
        <a:off x="6117568" y="1719425"/>
        <a:ext cx="1714771" cy="2104912"/>
      </dsp:txXfrm>
    </dsp:sp>
    <dsp:sp modelId="{329FD065-34B3-4E08-BB66-87C5DC8D4FFB}">
      <dsp:nvSpPr>
        <dsp:cNvPr id="0" name=""/>
        <dsp:cNvSpPr/>
      </dsp:nvSpPr>
      <dsp:spPr>
        <a:xfrm rot="17683195">
          <a:off x="7315596" y="1871473"/>
          <a:ext cx="1959696" cy="20699"/>
        </a:xfrm>
        <a:custGeom>
          <a:avLst/>
          <a:gdLst/>
          <a:ahLst/>
          <a:cxnLst/>
          <a:rect l="0" t="0" r="0" b="0"/>
          <a:pathLst>
            <a:path>
              <a:moveTo>
                <a:pt x="0" y="10349"/>
              </a:moveTo>
              <a:lnTo>
                <a:pt x="1959696" y="10349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700" kern="1200"/>
        </a:p>
      </dsp:txBody>
      <dsp:txXfrm>
        <a:off x="8246452" y="1832831"/>
        <a:ext cx="97984" cy="97984"/>
      </dsp:txXfrm>
    </dsp:sp>
    <dsp:sp modelId="{B1C09AB7-F086-403E-A5E3-6E3CBA1C33CC}">
      <dsp:nvSpPr>
        <dsp:cNvPr id="0" name=""/>
        <dsp:cNvSpPr/>
      </dsp:nvSpPr>
      <dsp:spPr>
        <a:xfrm>
          <a:off x="8705201" y="780435"/>
          <a:ext cx="3802701" cy="422660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Maior controle da qualidade da água</a:t>
          </a:r>
        </a:p>
      </dsp:txBody>
      <dsp:txXfrm>
        <a:off x="8717580" y="792814"/>
        <a:ext cx="3777943" cy="397902"/>
      </dsp:txXfrm>
    </dsp:sp>
    <dsp:sp modelId="{C2D69171-EEB3-48E8-8D84-2E44079C72E1}">
      <dsp:nvSpPr>
        <dsp:cNvPr id="0" name=""/>
        <dsp:cNvSpPr/>
      </dsp:nvSpPr>
      <dsp:spPr>
        <a:xfrm rot="18338134">
          <a:off x="7592155" y="2189940"/>
          <a:ext cx="1406579" cy="20699"/>
        </a:xfrm>
        <a:custGeom>
          <a:avLst/>
          <a:gdLst/>
          <a:ahLst/>
          <a:cxnLst/>
          <a:rect l="0" t="0" r="0" b="0"/>
          <a:pathLst>
            <a:path>
              <a:moveTo>
                <a:pt x="0" y="10349"/>
              </a:moveTo>
              <a:lnTo>
                <a:pt x="1406579" y="10349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260280" y="2165125"/>
        <a:ext cx="70328" cy="70328"/>
      </dsp:txXfrm>
    </dsp:sp>
    <dsp:sp modelId="{ADE6B67D-22FB-47D3-8A80-A9C9D3BC7713}">
      <dsp:nvSpPr>
        <dsp:cNvPr id="0" name=""/>
        <dsp:cNvSpPr/>
      </dsp:nvSpPr>
      <dsp:spPr>
        <a:xfrm>
          <a:off x="8705201" y="1368115"/>
          <a:ext cx="3802701" cy="521166"/>
        </a:xfrm>
        <a:prstGeom prst="roundRect">
          <a:avLst>
            <a:gd name="adj" fmla="val 10000"/>
          </a:avLst>
        </a:prstGeom>
        <a:solidFill>
          <a:srgbClr val="FF99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Aumentar a eficiência de gasto energético para o abastecimento</a:t>
          </a:r>
        </a:p>
      </dsp:txBody>
      <dsp:txXfrm>
        <a:off x="8720465" y="1383379"/>
        <a:ext cx="3772173" cy="490638"/>
      </dsp:txXfrm>
    </dsp:sp>
    <dsp:sp modelId="{A553C217-1CA0-4905-8F32-747957928D66}">
      <dsp:nvSpPr>
        <dsp:cNvPr id="0" name=""/>
        <dsp:cNvSpPr/>
      </dsp:nvSpPr>
      <dsp:spPr>
        <a:xfrm rot="20033916">
          <a:off x="7839155" y="2560781"/>
          <a:ext cx="912579" cy="20699"/>
        </a:xfrm>
        <a:custGeom>
          <a:avLst/>
          <a:gdLst/>
          <a:ahLst/>
          <a:cxnLst/>
          <a:rect l="0" t="0" r="0" b="0"/>
          <a:pathLst>
            <a:path>
              <a:moveTo>
                <a:pt x="0" y="10349"/>
              </a:moveTo>
              <a:lnTo>
                <a:pt x="912579" y="10349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272630" y="2548317"/>
        <a:ext cx="45628" cy="45628"/>
      </dsp:txXfrm>
    </dsp:sp>
    <dsp:sp modelId="{C35B7531-6D7B-4F4E-BDDB-FA754EBB8FBB}">
      <dsp:nvSpPr>
        <dsp:cNvPr id="0" name=""/>
        <dsp:cNvSpPr/>
      </dsp:nvSpPr>
      <dsp:spPr>
        <a:xfrm>
          <a:off x="8705201" y="2054302"/>
          <a:ext cx="3802701" cy="632159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Manutenção da cobertura total de saneamento básico (abastecimento, coleta e tratamento)</a:t>
          </a:r>
        </a:p>
      </dsp:txBody>
      <dsp:txXfrm>
        <a:off x="8723716" y="2072817"/>
        <a:ext cx="3765671" cy="595129"/>
      </dsp:txXfrm>
    </dsp:sp>
    <dsp:sp modelId="{CDD26378-7D1C-42A1-8179-020B62C25E13}">
      <dsp:nvSpPr>
        <dsp:cNvPr id="0" name=""/>
        <dsp:cNvSpPr/>
      </dsp:nvSpPr>
      <dsp:spPr>
        <a:xfrm rot="1100896">
          <a:off x="7863741" y="2897428"/>
          <a:ext cx="863406" cy="20699"/>
        </a:xfrm>
        <a:custGeom>
          <a:avLst/>
          <a:gdLst/>
          <a:ahLst/>
          <a:cxnLst/>
          <a:rect l="0" t="0" r="0" b="0"/>
          <a:pathLst>
            <a:path>
              <a:moveTo>
                <a:pt x="0" y="10349"/>
              </a:moveTo>
              <a:lnTo>
                <a:pt x="863406" y="10349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273860" y="2886193"/>
        <a:ext cx="43170" cy="43170"/>
      </dsp:txXfrm>
    </dsp:sp>
    <dsp:sp modelId="{71D5DBB0-316A-41FC-9C07-CA0BB8D72860}">
      <dsp:nvSpPr>
        <dsp:cNvPr id="0" name=""/>
        <dsp:cNvSpPr/>
      </dsp:nvSpPr>
      <dsp:spPr>
        <a:xfrm>
          <a:off x="8705201" y="2851481"/>
          <a:ext cx="3802701" cy="384386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Diminuição do índice de perda de água total </a:t>
          </a:r>
        </a:p>
      </dsp:txBody>
      <dsp:txXfrm>
        <a:off x="8716459" y="2862739"/>
        <a:ext cx="3780185" cy="361870"/>
      </dsp:txXfrm>
    </dsp:sp>
    <dsp:sp modelId="{061B0A40-6895-43F7-89CA-91B1B40E08BD}">
      <dsp:nvSpPr>
        <dsp:cNvPr id="0" name=""/>
        <dsp:cNvSpPr/>
      </dsp:nvSpPr>
      <dsp:spPr>
        <a:xfrm rot="2741341">
          <a:off x="7708866" y="3181262"/>
          <a:ext cx="1173157" cy="20699"/>
        </a:xfrm>
        <a:custGeom>
          <a:avLst/>
          <a:gdLst/>
          <a:ahLst/>
          <a:cxnLst/>
          <a:rect l="0" t="0" r="0" b="0"/>
          <a:pathLst>
            <a:path>
              <a:moveTo>
                <a:pt x="0" y="10349"/>
              </a:moveTo>
              <a:lnTo>
                <a:pt x="1173157" y="10349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266116" y="3162283"/>
        <a:ext cx="58657" cy="58657"/>
      </dsp:txXfrm>
    </dsp:sp>
    <dsp:sp modelId="{1D8621CC-7CE1-44FF-811B-D83D609701FF}">
      <dsp:nvSpPr>
        <dsp:cNvPr id="0" name=""/>
        <dsp:cNvSpPr/>
      </dsp:nvSpPr>
      <dsp:spPr>
        <a:xfrm>
          <a:off x="8705201" y="3400888"/>
          <a:ext cx="3802701" cy="420911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Aumentar a coleta seletiva para a população rural </a:t>
          </a:r>
        </a:p>
      </dsp:txBody>
      <dsp:txXfrm>
        <a:off x="8717529" y="3413216"/>
        <a:ext cx="3778045" cy="396255"/>
      </dsp:txXfrm>
    </dsp:sp>
    <dsp:sp modelId="{3A4421CD-6CB6-486B-9CB5-1F70D5B29C44}">
      <dsp:nvSpPr>
        <dsp:cNvPr id="0" name=""/>
        <dsp:cNvSpPr/>
      </dsp:nvSpPr>
      <dsp:spPr>
        <a:xfrm rot="3711538">
          <a:off x="7426661" y="3527615"/>
          <a:ext cx="1737566" cy="20699"/>
        </a:xfrm>
        <a:custGeom>
          <a:avLst/>
          <a:gdLst/>
          <a:ahLst/>
          <a:cxnLst/>
          <a:rect l="0" t="0" r="0" b="0"/>
          <a:pathLst>
            <a:path>
              <a:moveTo>
                <a:pt x="0" y="10349"/>
              </a:moveTo>
              <a:lnTo>
                <a:pt x="1737566" y="10349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/>
        </a:p>
      </dsp:txBody>
      <dsp:txXfrm>
        <a:off x="8252006" y="3494526"/>
        <a:ext cx="86878" cy="86878"/>
      </dsp:txXfrm>
    </dsp:sp>
    <dsp:sp modelId="{6B25D7F2-CA2E-4D87-A931-2121B33F760E}">
      <dsp:nvSpPr>
        <dsp:cNvPr id="0" name=""/>
        <dsp:cNvSpPr/>
      </dsp:nvSpPr>
      <dsp:spPr>
        <a:xfrm>
          <a:off x="8705201" y="3986819"/>
          <a:ext cx="3802701" cy="634458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Incentivos as empresas com políticas de economia circular, entre outras ações sustentáveis </a:t>
          </a:r>
        </a:p>
      </dsp:txBody>
      <dsp:txXfrm>
        <a:off x="8723784" y="4005402"/>
        <a:ext cx="3765535" cy="597292"/>
      </dsp:txXfrm>
    </dsp:sp>
    <dsp:sp modelId="{C439FA57-A89F-4A86-B654-927151654F4F}">
      <dsp:nvSpPr>
        <dsp:cNvPr id="0" name=""/>
        <dsp:cNvSpPr/>
      </dsp:nvSpPr>
      <dsp:spPr>
        <a:xfrm rot="4280666">
          <a:off x="7014470" y="3975202"/>
          <a:ext cx="2561949" cy="20699"/>
        </a:xfrm>
        <a:custGeom>
          <a:avLst/>
          <a:gdLst/>
          <a:ahLst/>
          <a:cxnLst/>
          <a:rect l="0" t="0" r="0" b="0"/>
          <a:pathLst>
            <a:path>
              <a:moveTo>
                <a:pt x="0" y="10349"/>
              </a:moveTo>
              <a:lnTo>
                <a:pt x="2561949" y="10349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900" kern="1200"/>
        </a:p>
      </dsp:txBody>
      <dsp:txXfrm>
        <a:off x="8231396" y="3921503"/>
        <a:ext cx="128097" cy="128097"/>
      </dsp:txXfrm>
    </dsp:sp>
    <dsp:sp modelId="{6F16B417-4B0F-428D-999C-E99CFCFCC82C}">
      <dsp:nvSpPr>
        <dsp:cNvPr id="0" name=""/>
        <dsp:cNvSpPr/>
      </dsp:nvSpPr>
      <dsp:spPr>
        <a:xfrm>
          <a:off x="8705201" y="4786298"/>
          <a:ext cx="3802701" cy="825848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Fomentar o aumento da taxa de recuperação de materiais recicláveis (Investimento em novas tecnologias e pesquisas)</a:t>
          </a:r>
        </a:p>
      </dsp:txBody>
      <dsp:txXfrm>
        <a:off x="8729389" y="4810486"/>
        <a:ext cx="3754325" cy="777472"/>
      </dsp:txXfrm>
    </dsp:sp>
    <dsp:sp modelId="{C1FD3083-C643-430D-B47C-842FA7AB02BC}">
      <dsp:nvSpPr>
        <dsp:cNvPr id="0" name=""/>
        <dsp:cNvSpPr/>
      </dsp:nvSpPr>
      <dsp:spPr>
        <a:xfrm rot="4615538">
          <a:off x="6484092" y="4525929"/>
          <a:ext cx="3622705" cy="20699"/>
        </a:xfrm>
        <a:custGeom>
          <a:avLst/>
          <a:gdLst/>
          <a:ahLst/>
          <a:cxnLst/>
          <a:rect l="0" t="0" r="0" b="0"/>
          <a:pathLst>
            <a:path>
              <a:moveTo>
                <a:pt x="0" y="10349"/>
              </a:moveTo>
              <a:lnTo>
                <a:pt x="3622705" y="10349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200" kern="1200"/>
        </a:p>
      </dsp:txBody>
      <dsp:txXfrm>
        <a:off x="8204877" y="4445711"/>
        <a:ext cx="181135" cy="181135"/>
      </dsp:txXfrm>
    </dsp:sp>
    <dsp:sp modelId="{B0CB3C0A-C8CD-4AEA-9C9A-2E54402C30F6}">
      <dsp:nvSpPr>
        <dsp:cNvPr id="0" name=""/>
        <dsp:cNvSpPr/>
      </dsp:nvSpPr>
      <dsp:spPr>
        <a:xfrm>
          <a:off x="8705201" y="5777167"/>
          <a:ext cx="3802701" cy="1047019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Estruturação de Políticas de conscientização da população de práticas sustentáveis (separação dos resíduos, consumo de água, reciclagem, compostagem, etc)</a:t>
          </a:r>
        </a:p>
      </dsp:txBody>
      <dsp:txXfrm>
        <a:off x="8735867" y="5807833"/>
        <a:ext cx="3741369" cy="985687"/>
      </dsp:txXfrm>
    </dsp:sp>
    <dsp:sp modelId="{52D72352-39AD-4227-B0A9-378637E7F989}">
      <dsp:nvSpPr>
        <dsp:cNvPr id="0" name=""/>
        <dsp:cNvSpPr/>
      </dsp:nvSpPr>
      <dsp:spPr>
        <a:xfrm rot="3970551">
          <a:off x="4728695" y="4817339"/>
          <a:ext cx="1842712" cy="20699"/>
        </a:xfrm>
        <a:custGeom>
          <a:avLst/>
          <a:gdLst/>
          <a:ahLst/>
          <a:cxnLst/>
          <a:rect l="0" t="0" r="0" b="0"/>
          <a:pathLst>
            <a:path>
              <a:moveTo>
                <a:pt x="0" y="10349"/>
              </a:moveTo>
              <a:lnTo>
                <a:pt x="1842712" y="10349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/>
        </a:p>
      </dsp:txBody>
      <dsp:txXfrm>
        <a:off x="5603984" y="4781621"/>
        <a:ext cx="92135" cy="92135"/>
      </dsp:txXfrm>
    </dsp:sp>
    <dsp:sp modelId="{EBB620FE-AC99-42C1-B2CC-CE8F237A044F}">
      <dsp:nvSpPr>
        <dsp:cNvPr id="0" name=""/>
        <dsp:cNvSpPr/>
      </dsp:nvSpPr>
      <dsp:spPr>
        <a:xfrm>
          <a:off x="6022216" y="5120469"/>
          <a:ext cx="1958722" cy="1100134"/>
        </a:xfrm>
        <a:prstGeom prst="roundRect">
          <a:avLst>
            <a:gd name="adj" fmla="val 10000"/>
          </a:avLst>
        </a:prstGeom>
        <a:solidFill>
          <a:srgbClr val="C5E0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Criação do Plano de Drenagem </a:t>
          </a:r>
        </a:p>
      </dsp:txBody>
      <dsp:txXfrm>
        <a:off x="6054438" y="5152691"/>
        <a:ext cx="1894278" cy="1035690"/>
      </dsp:txXfrm>
    </dsp:sp>
    <dsp:sp modelId="{FD92F80E-A78B-4006-921D-B0DE4ADFDC41}">
      <dsp:nvSpPr>
        <dsp:cNvPr id="0" name=""/>
        <dsp:cNvSpPr/>
      </dsp:nvSpPr>
      <dsp:spPr>
        <a:xfrm rot="3824192">
          <a:off x="7524707" y="6394058"/>
          <a:ext cx="1636702" cy="20699"/>
        </a:xfrm>
        <a:custGeom>
          <a:avLst/>
          <a:gdLst/>
          <a:ahLst/>
          <a:cxnLst/>
          <a:rect l="0" t="0" r="0" b="0"/>
          <a:pathLst>
            <a:path>
              <a:moveTo>
                <a:pt x="0" y="10349"/>
              </a:moveTo>
              <a:lnTo>
                <a:pt x="1636702" y="10349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302141" y="6363490"/>
        <a:ext cx="81835" cy="81835"/>
      </dsp:txXfrm>
    </dsp:sp>
    <dsp:sp modelId="{D5A427FB-097B-4922-9029-12E83F9A3594}">
      <dsp:nvSpPr>
        <dsp:cNvPr id="0" name=""/>
        <dsp:cNvSpPr/>
      </dsp:nvSpPr>
      <dsp:spPr>
        <a:xfrm>
          <a:off x="8705179" y="6973452"/>
          <a:ext cx="3802701" cy="329655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Diagnóstico das áreas alagáveis </a:t>
          </a:r>
        </a:p>
      </dsp:txBody>
      <dsp:txXfrm>
        <a:off x="8714834" y="6983107"/>
        <a:ext cx="3783391" cy="310345"/>
      </dsp:txXfrm>
    </dsp:sp>
    <dsp:sp modelId="{3B1BB176-01F6-43FA-8A3E-EE6FAD72BB3A}">
      <dsp:nvSpPr>
        <dsp:cNvPr id="0" name=""/>
        <dsp:cNvSpPr/>
      </dsp:nvSpPr>
      <dsp:spPr>
        <a:xfrm rot="4281997">
          <a:off x="7209703" y="6734134"/>
          <a:ext cx="2266711" cy="20699"/>
        </a:xfrm>
        <a:custGeom>
          <a:avLst/>
          <a:gdLst/>
          <a:ahLst/>
          <a:cxnLst/>
          <a:rect l="0" t="0" r="0" b="0"/>
          <a:pathLst>
            <a:path>
              <a:moveTo>
                <a:pt x="0" y="10349"/>
              </a:moveTo>
              <a:lnTo>
                <a:pt x="2266711" y="10349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800" kern="1200"/>
        </a:p>
      </dsp:txBody>
      <dsp:txXfrm>
        <a:off x="8286391" y="6687816"/>
        <a:ext cx="113335" cy="113335"/>
      </dsp:txXfrm>
    </dsp:sp>
    <dsp:sp modelId="{2BAC9332-7624-477E-BDFC-1B36FF2AD59D}">
      <dsp:nvSpPr>
        <dsp:cNvPr id="0" name=""/>
        <dsp:cNvSpPr/>
      </dsp:nvSpPr>
      <dsp:spPr>
        <a:xfrm>
          <a:off x="8705179" y="7471714"/>
          <a:ext cx="3802701" cy="693436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Definição de estratégias baseadas na natureza (jardins de chuva, wetlands)</a:t>
          </a:r>
        </a:p>
      </dsp:txBody>
      <dsp:txXfrm>
        <a:off x="8725489" y="7492024"/>
        <a:ext cx="3762081" cy="65281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B0F4CB-FA44-41EB-8B66-9380296C9E6F}">
      <dsp:nvSpPr>
        <dsp:cNvPr id="0" name=""/>
        <dsp:cNvSpPr/>
      </dsp:nvSpPr>
      <dsp:spPr>
        <a:xfrm>
          <a:off x="392792" y="4194709"/>
          <a:ext cx="2181653" cy="1138562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Desenvolvimento e atualização periódica dos planos setoriais de infraestrutura</a:t>
          </a:r>
        </a:p>
      </dsp:txBody>
      <dsp:txXfrm>
        <a:off x="426139" y="4228056"/>
        <a:ext cx="2114959" cy="1071868"/>
      </dsp:txXfrm>
    </dsp:sp>
    <dsp:sp modelId="{28FA624E-C0AE-4377-B686-A253FD3832F8}">
      <dsp:nvSpPr>
        <dsp:cNvPr id="0" name=""/>
        <dsp:cNvSpPr/>
      </dsp:nvSpPr>
      <dsp:spPr>
        <a:xfrm rot="21093511">
          <a:off x="2572847" y="4730934"/>
          <a:ext cx="294995" cy="22807"/>
        </a:xfrm>
        <a:custGeom>
          <a:avLst/>
          <a:gdLst/>
          <a:ahLst/>
          <a:cxnLst/>
          <a:rect l="0" t="0" r="0" b="0"/>
          <a:pathLst>
            <a:path>
              <a:moveTo>
                <a:pt x="0" y="11403"/>
              </a:moveTo>
              <a:lnTo>
                <a:pt x="294995" y="11403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2712970" y="4734963"/>
        <a:ext cx="14749" cy="14749"/>
      </dsp:txXfrm>
    </dsp:sp>
    <dsp:sp modelId="{148A4EB7-35E5-40E7-906E-3637F902322E}">
      <dsp:nvSpPr>
        <dsp:cNvPr id="0" name=""/>
        <dsp:cNvSpPr/>
      </dsp:nvSpPr>
      <dsp:spPr>
        <a:xfrm>
          <a:off x="2866245" y="4018404"/>
          <a:ext cx="2421612" cy="1404562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Melhoria e Manutenção da infraestrutura municipal e regional</a:t>
          </a:r>
        </a:p>
      </dsp:txBody>
      <dsp:txXfrm>
        <a:off x="2907383" y="4059542"/>
        <a:ext cx="2339336" cy="1322286"/>
      </dsp:txXfrm>
    </dsp:sp>
    <dsp:sp modelId="{6A900C9B-768E-48B9-AE05-E08121ADEA35}">
      <dsp:nvSpPr>
        <dsp:cNvPr id="0" name=""/>
        <dsp:cNvSpPr/>
      </dsp:nvSpPr>
      <dsp:spPr>
        <a:xfrm rot="2166706">
          <a:off x="5245188" y="4840169"/>
          <a:ext cx="444166" cy="22807"/>
        </a:xfrm>
        <a:custGeom>
          <a:avLst/>
          <a:gdLst/>
          <a:ahLst/>
          <a:cxnLst/>
          <a:rect l="0" t="0" r="0" b="0"/>
          <a:pathLst>
            <a:path>
              <a:moveTo>
                <a:pt x="0" y="11403"/>
              </a:moveTo>
              <a:lnTo>
                <a:pt x="444166" y="11403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5456167" y="4840469"/>
        <a:ext cx="22208" cy="22208"/>
      </dsp:txXfrm>
    </dsp:sp>
    <dsp:sp modelId="{3987D5B6-41E0-43F3-B2C6-A52A46CE715B}">
      <dsp:nvSpPr>
        <dsp:cNvPr id="0" name=""/>
        <dsp:cNvSpPr/>
      </dsp:nvSpPr>
      <dsp:spPr>
        <a:xfrm>
          <a:off x="5646686" y="4169598"/>
          <a:ext cx="2328096" cy="1625724"/>
        </a:xfrm>
        <a:prstGeom prst="roundRect">
          <a:avLst>
            <a:gd name="adj" fmla="val 10000"/>
          </a:avLst>
        </a:prstGeom>
        <a:solidFill>
          <a:srgbClr val="C5E0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Criação do Plano de Inovação e Tecnologia da Cidade</a:t>
          </a:r>
        </a:p>
      </dsp:txBody>
      <dsp:txXfrm>
        <a:off x="5694302" y="4217214"/>
        <a:ext cx="2232864" cy="1530492"/>
      </dsp:txXfrm>
    </dsp:sp>
    <dsp:sp modelId="{CDD26378-7D1C-42A1-8179-020B62C25E13}">
      <dsp:nvSpPr>
        <dsp:cNvPr id="0" name=""/>
        <dsp:cNvSpPr/>
      </dsp:nvSpPr>
      <dsp:spPr>
        <a:xfrm rot="17619231">
          <a:off x="7639175" y="4457669"/>
          <a:ext cx="1120949" cy="22807"/>
        </a:xfrm>
        <a:custGeom>
          <a:avLst/>
          <a:gdLst/>
          <a:ahLst/>
          <a:cxnLst/>
          <a:rect l="0" t="0" r="0" b="0"/>
          <a:pathLst>
            <a:path>
              <a:moveTo>
                <a:pt x="0" y="11403"/>
              </a:moveTo>
              <a:lnTo>
                <a:pt x="1120949" y="11403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171626" y="4441049"/>
        <a:ext cx="56047" cy="56047"/>
      </dsp:txXfrm>
    </dsp:sp>
    <dsp:sp modelId="{71D5DBB0-316A-41FC-9C07-CA0BB8D72860}">
      <dsp:nvSpPr>
        <dsp:cNvPr id="0" name=""/>
        <dsp:cNvSpPr/>
      </dsp:nvSpPr>
      <dsp:spPr>
        <a:xfrm>
          <a:off x="8424518" y="3747152"/>
          <a:ext cx="4041807" cy="417067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Implantação do sistema de internet móvel 5G </a:t>
          </a:r>
        </a:p>
      </dsp:txBody>
      <dsp:txXfrm>
        <a:off x="8436733" y="3759367"/>
        <a:ext cx="4017377" cy="392637"/>
      </dsp:txXfrm>
    </dsp:sp>
    <dsp:sp modelId="{061B0A40-6895-43F7-89CA-91B1B40E08BD}">
      <dsp:nvSpPr>
        <dsp:cNvPr id="0" name=""/>
        <dsp:cNvSpPr/>
      </dsp:nvSpPr>
      <dsp:spPr>
        <a:xfrm rot="18288304">
          <a:off x="7805688" y="4647574"/>
          <a:ext cx="787924" cy="22807"/>
        </a:xfrm>
        <a:custGeom>
          <a:avLst/>
          <a:gdLst/>
          <a:ahLst/>
          <a:cxnLst/>
          <a:rect l="0" t="0" r="0" b="0"/>
          <a:pathLst>
            <a:path>
              <a:moveTo>
                <a:pt x="0" y="11403"/>
              </a:moveTo>
              <a:lnTo>
                <a:pt x="787924" y="11403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179952" y="4639280"/>
        <a:ext cx="39396" cy="39396"/>
      </dsp:txXfrm>
    </dsp:sp>
    <dsp:sp modelId="{1D8621CC-7CE1-44FF-811B-D83D609701FF}">
      <dsp:nvSpPr>
        <dsp:cNvPr id="0" name=""/>
        <dsp:cNvSpPr/>
      </dsp:nvSpPr>
      <dsp:spPr>
        <a:xfrm>
          <a:off x="8424518" y="4169990"/>
          <a:ext cx="4041807" cy="331012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Concretização do decreto Sandbox </a:t>
          </a:r>
        </a:p>
      </dsp:txBody>
      <dsp:txXfrm>
        <a:off x="8434213" y="4179685"/>
        <a:ext cx="4022417" cy="311622"/>
      </dsp:txXfrm>
    </dsp:sp>
    <dsp:sp modelId="{3A4421CD-6CB6-486B-9CB5-1F70D5B29C44}">
      <dsp:nvSpPr>
        <dsp:cNvPr id="0" name=""/>
        <dsp:cNvSpPr/>
      </dsp:nvSpPr>
      <dsp:spPr>
        <a:xfrm rot="20608010">
          <a:off x="7965084" y="4904306"/>
          <a:ext cx="469132" cy="22807"/>
        </a:xfrm>
        <a:custGeom>
          <a:avLst/>
          <a:gdLst/>
          <a:ahLst/>
          <a:cxnLst/>
          <a:rect l="0" t="0" r="0" b="0"/>
          <a:pathLst>
            <a:path>
              <a:moveTo>
                <a:pt x="0" y="11403"/>
              </a:moveTo>
              <a:lnTo>
                <a:pt x="469132" y="11403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187922" y="4903981"/>
        <a:ext cx="23456" cy="23456"/>
      </dsp:txXfrm>
    </dsp:sp>
    <dsp:sp modelId="{6B25D7F2-CA2E-4D87-A931-2121B33F760E}">
      <dsp:nvSpPr>
        <dsp:cNvPr id="0" name=""/>
        <dsp:cNvSpPr/>
      </dsp:nvSpPr>
      <dsp:spPr>
        <a:xfrm>
          <a:off x="8424518" y="4514947"/>
          <a:ext cx="4041807" cy="668024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Incentivo ao aumento da velocidade de download, principalmente nos distritos rurais</a:t>
          </a:r>
        </a:p>
      </dsp:txBody>
      <dsp:txXfrm>
        <a:off x="8444084" y="4534513"/>
        <a:ext cx="4002675" cy="628892"/>
      </dsp:txXfrm>
    </dsp:sp>
    <dsp:sp modelId="{C439FA57-A89F-4A86-B654-927151654F4F}">
      <dsp:nvSpPr>
        <dsp:cNvPr id="0" name=""/>
        <dsp:cNvSpPr/>
      </dsp:nvSpPr>
      <dsp:spPr>
        <a:xfrm rot="2630336">
          <a:off x="7887892" y="5186991"/>
          <a:ext cx="623516" cy="22807"/>
        </a:xfrm>
        <a:custGeom>
          <a:avLst/>
          <a:gdLst/>
          <a:ahLst/>
          <a:cxnLst/>
          <a:rect l="0" t="0" r="0" b="0"/>
          <a:pathLst>
            <a:path>
              <a:moveTo>
                <a:pt x="0" y="11403"/>
              </a:moveTo>
              <a:lnTo>
                <a:pt x="623516" y="11403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184062" y="5182806"/>
        <a:ext cx="31175" cy="31175"/>
      </dsp:txXfrm>
    </dsp:sp>
    <dsp:sp modelId="{6F16B417-4B0F-428D-999C-E99CFCFCC82C}">
      <dsp:nvSpPr>
        <dsp:cNvPr id="0" name=""/>
        <dsp:cNvSpPr/>
      </dsp:nvSpPr>
      <dsp:spPr>
        <a:xfrm>
          <a:off x="8424518" y="5203169"/>
          <a:ext cx="4041807" cy="422318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Ampliação da oferta de wi-fi livre na cidade</a:t>
          </a:r>
        </a:p>
      </dsp:txBody>
      <dsp:txXfrm>
        <a:off x="8436887" y="5215538"/>
        <a:ext cx="4017069" cy="397580"/>
      </dsp:txXfrm>
    </dsp:sp>
    <dsp:sp modelId="{C1FD3083-C643-430D-B47C-842FA7AB02BC}">
      <dsp:nvSpPr>
        <dsp:cNvPr id="0" name=""/>
        <dsp:cNvSpPr/>
      </dsp:nvSpPr>
      <dsp:spPr>
        <a:xfrm rot="3612874">
          <a:off x="7746974" y="5363930"/>
          <a:ext cx="905351" cy="22807"/>
        </a:xfrm>
        <a:custGeom>
          <a:avLst/>
          <a:gdLst/>
          <a:ahLst/>
          <a:cxnLst/>
          <a:rect l="0" t="0" r="0" b="0"/>
          <a:pathLst>
            <a:path>
              <a:moveTo>
                <a:pt x="0" y="11403"/>
              </a:moveTo>
              <a:lnTo>
                <a:pt x="905351" y="11403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177016" y="5352700"/>
        <a:ext cx="45267" cy="45267"/>
      </dsp:txXfrm>
    </dsp:sp>
    <dsp:sp modelId="{B0CB3C0A-C8CD-4AEA-9C9A-2E54402C30F6}">
      <dsp:nvSpPr>
        <dsp:cNvPr id="0" name=""/>
        <dsp:cNvSpPr/>
      </dsp:nvSpPr>
      <dsp:spPr>
        <a:xfrm>
          <a:off x="8424518" y="5605471"/>
          <a:ext cx="4041807" cy="325470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Fomento as novas tecnologias e inovação </a:t>
          </a:r>
        </a:p>
      </dsp:txBody>
      <dsp:txXfrm>
        <a:off x="8434051" y="5615004"/>
        <a:ext cx="4022741" cy="30640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B0F4CB-FA44-41EB-8B66-9380296C9E6F}">
      <dsp:nvSpPr>
        <dsp:cNvPr id="0" name=""/>
        <dsp:cNvSpPr/>
      </dsp:nvSpPr>
      <dsp:spPr>
        <a:xfrm>
          <a:off x="217699" y="3025919"/>
          <a:ext cx="2403795" cy="1509038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Desenvolvimento e atualização periódica dos planos setoriais de infraestrutura</a:t>
          </a:r>
        </a:p>
      </dsp:txBody>
      <dsp:txXfrm>
        <a:off x="261897" y="3070117"/>
        <a:ext cx="2315399" cy="1420642"/>
      </dsp:txXfrm>
    </dsp:sp>
    <dsp:sp modelId="{28FA624E-C0AE-4377-B686-A253FD3832F8}">
      <dsp:nvSpPr>
        <dsp:cNvPr id="0" name=""/>
        <dsp:cNvSpPr/>
      </dsp:nvSpPr>
      <dsp:spPr>
        <a:xfrm rot="1956202">
          <a:off x="2601283" y="3839005"/>
          <a:ext cx="256538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256538" y="10547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>
            <a:solidFill>
              <a:schemeClr val="tx1"/>
            </a:solidFill>
          </a:endParaRPr>
        </a:p>
      </dsp:txBody>
      <dsp:txXfrm>
        <a:off x="2723138" y="3843139"/>
        <a:ext cx="12826" cy="12826"/>
      </dsp:txXfrm>
    </dsp:sp>
    <dsp:sp modelId="{148A4EB7-35E5-40E7-906E-3637F902322E}">
      <dsp:nvSpPr>
        <dsp:cNvPr id="0" name=""/>
        <dsp:cNvSpPr/>
      </dsp:nvSpPr>
      <dsp:spPr>
        <a:xfrm>
          <a:off x="2837608" y="3272260"/>
          <a:ext cx="2421706" cy="1292814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Melhoria e Manutenção da infraestrutura municipal e regional</a:t>
          </a:r>
        </a:p>
      </dsp:txBody>
      <dsp:txXfrm>
        <a:off x="2875473" y="3310125"/>
        <a:ext cx="2345976" cy="1217084"/>
      </dsp:txXfrm>
    </dsp:sp>
    <dsp:sp modelId="{52D72352-39AD-4227-B0A9-378637E7F989}">
      <dsp:nvSpPr>
        <dsp:cNvPr id="0" name=""/>
        <dsp:cNvSpPr/>
      </dsp:nvSpPr>
      <dsp:spPr>
        <a:xfrm rot="746455">
          <a:off x="5254829" y="3949278"/>
          <a:ext cx="382106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382106" y="10547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5436329" y="3950273"/>
        <a:ext cx="19105" cy="19105"/>
      </dsp:txXfrm>
    </dsp:sp>
    <dsp:sp modelId="{EBB620FE-AC99-42C1-B2CC-CE8F237A044F}">
      <dsp:nvSpPr>
        <dsp:cNvPr id="0" name=""/>
        <dsp:cNvSpPr/>
      </dsp:nvSpPr>
      <dsp:spPr>
        <a:xfrm>
          <a:off x="5632448" y="3351384"/>
          <a:ext cx="2153290" cy="1299201"/>
        </a:xfrm>
        <a:prstGeom prst="roundRect">
          <a:avLst>
            <a:gd name="adj" fmla="val 10000"/>
          </a:avLst>
        </a:prstGeom>
        <a:solidFill>
          <a:srgbClr val="C5E0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Criação do Plano de Gestão Energética;</a:t>
          </a:r>
        </a:p>
      </dsp:txBody>
      <dsp:txXfrm>
        <a:off x="5670500" y="3389436"/>
        <a:ext cx="2077186" cy="1223097"/>
      </dsp:txXfrm>
    </dsp:sp>
    <dsp:sp modelId="{FD92F80E-A78B-4006-921D-B0DE4ADFDC41}">
      <dsp:nvSpPr>
        <dsp:cNvPr id="0" name=""/>
        <dsp:cNvSpPr/>
      </dsp:nvSpPr>
      <dsp:spPr>
        <a:xfrm rot="16708876">
          <a:off x="6276620" y="2239597"/>
          <a:ext cx="3540396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3540396" y="10547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200" kern="1200"/>
        </a:p>
      </dsp:txBody>
      <dsp:txXfrm>
        <a:off x="7958309" y="2161635"/>
        <a:ext cx="177019" cy="177019"/>
      </dsp:txXfrm>
    </dsp:sp>
    <dsp:sp modelId="{D5A427FB-097B-4922-9029-12E83F9A3594}">
      <dsp:nvSpPr>
        <dsp:cNvPr id="0" name=""/>
        <dsp:cNvSpPr/>
      </dsp:nvSpPr>
      <dsp:spPr>
        <a:xfrm>
          <a:off x="8307899" y="329376"/>
          <a:ext cx="4199786" cy="339858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Implementar mecanismos de precificação de carbono para incentivar a redução de emissões</a:t>
          </a:r>
        </a:p>
      </dsp:txBody>
      <dsp:txXfrm>
        <a:off x="8317853" y="339330"/>
        <a:ext cx="4179878" cy="319950"/>
      </dsp:txXfrm>
    </dsp:sp>
    <dsp:sp modelId="{30C8CDBD-53B1-490D-A6EF-B3D09A60B939}">
      <dsp:nvSpPr>
        <dsp:cNvPr id="0" name=""/>
        <dsp:cNvSpPr/>
      </dsp:nvSpPr>
      <dsp:spPr>
        <a:xfrm rot="16776317">
          <a:off x="6440003" y="2397824"/>
          <a:ext cx="3230515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3230515" y="10547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100" kern="1200"/>
        </a:p>
      </dsp:txBody>
      <dsp:txXfrm>
        <a:off x="7974498" y="2327609"/>
        <a:ext cx="161525" cy="161525"/>
      </dsp:txXfrm>
    </dsp:sp>
    <dsp:sp modelId="{017EBE76-AC63-4B01-8A94-D9AE9391CDFA}">
      <dsp:nvSpPr>
        <dsp:cNvPr id="0" name=""/>
        <dsp:cNvSpPr/>
      </dsp:nvSpPr>
      <dsp:spPr>
        <a:xfrm>
          <a:off x="8324782" y="723793"/>
          <a:ext cx="4199786" cy="183931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Trabalhar em parceria com outros países</a:t>
          </a:r>
        </a:p>
      </dsp:txBody>
      <dsp:txXfrm>
        <a:off x="8330169" y="729180"/>
        <a:ext cx="4189012" cy="173157"/>
      </dsp:txXfrm>
    </dsp:sp>
    <dsp:sp modelId="{5B4C5222-9984-4AC5-8266-BDAE1DCE82E6}">
      <dsp:nvSpPr>
        <dsp:cNvPr id="0" name=""/>
        <dsp:cNvSpPr/>
      </dsp:nvSpPr>
      <dsp:spPr>
        <a:xfrm rot="16850958">
          <a:off x="6623361" y="2584131"/>
          <a:ext cx="2863800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2863800" y="10547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00" kern="1200"/>
        </a:p>
      </dsp:txBody>
      <dsp:txXfrm>
        <a:off x="7983666" y="2523084"/>
        <a:ext cx="143190" cy="143190"/>
      </dsp:txXfrm>
    </dsp:sp>
    <dsp:sp modelId="{9459847B-2C1E-46B0-A474-2C05BF6CAC14}">
      <dsp:nvSpPr>
        <dsp:cNvPr id="0" name=""/>
        <dsp:cNvSpPr/>
      </dsp:nvSpPr>
      <dsp:spPr>
        <a:xfrm>
          <a:off x="8324782" y="977961"/>
          <a:ext cx="4199786" cy="420825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 Investir em programas de treinamento e educação para capacitar profissionais na indústria de energia do futuro</a:t>
          </a:r>
        </a:p>
      </dsp:txBody>
      <dsp:txXfrm>
        <a:off x="8337108" y="990287"/>
        <a:ext cx="4175134" cy="396173"/>
      </dsp:txXfrm>
    </dsp:sp>
    <dsp:sp modelId="{767E7403-F89D-4E4C-9915-2C7E2F61CE07}">
      <dsp:nvSpPr>
        <dsp:cNvPr id="0" name=""/>
        <dsp:cNvSpPr/>
      </dsp:nvSpPr>
      <dsp:spPr>
        <a:xfrm rot="16988233">
          <a:off x="6869424" y="2835636"/>
          <a:ext cx="2371672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2371672" y="10547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800" kern="1200"/>
        </a:p>
      </dsp:txBody>
      <dsp:txXfrm>
        <a:off x="7995969" y="2786892"/>
        <a:ext cx="118583" cy="118583"/>
      </dsp:txXfrm>
    </dsp:sp>
    <dsp:sp modelId="{88338C50-3599-4E5B-8546-9170C17BEFF7}">
      <dsp:nvSpPr>
        <dsp:cNvPr id="0" name=""/>
        <dsp:cNvSpPr/>
      </dsp:nvSpPr>
      <dsp:spPr>
        <a:xfrm>
          <a:off x="8324782" y="1489501"/>
          <a:ext cx="4199786" cy="403762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 Estabelecer metas claras de redução de emissões de carbono e adotar políticas para atingir essas metas</a:t>
          </a:r>
        </a:p>
      </dsp:txBody>
      <dsp:txXfrm>
        <a:off x="8336608" y="1501327"/>
        <a:ext cx="4176134" cy="380110"/>
      </dsp:txXfrm>
    </dsp:sp>
    <dsp:sp modelId="{F013B3B7-AF83-48AD-AFA5-C7405267543E}">
      <dsp:nvSpPr>
        <dsp:cNvPr id="0" name=""/>
        <dsp:cNvSpPr/>
      </dsp:nvSpPr>
      <dsp:spPr>
        <a:xfrm rot="17205971">
          <a:off x="7120936" y="3095831"/>
          <a:ext cx="1868649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1868649" y="10547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/>
        </a:p>
      </dsp:txBody>
      <dsp:txXfrm>
        <a:off x="8008544" y="3059662"/>
        <a:ext cx="93432" cy="93432"/>
      </dsp:txXfrm>
    </dsp:sp>
    <dsp:sp modelId="{8AB4E62D-7985-481D-8170-7027B1F0CD6F}">
      <dsp:nvSpPr>
        <dsp:cNvPr id="0" name=""/>
        <dsp:cNvSpPr/>
      </dsp:nvSpPr>
      <dsp:spPr>
        <a:xfrm>
          <a:off x="8324782" y="1969452"/>
          <a:ext cx="4199786" cy="484640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Apoiar a pesquisa de tecnologias de energia limpa e captura e armazenamento de carbono</a:t>
          </a:r>
        </a:p>
      </dsp:txBody>
      <dsp:txXfrm>
        <a:off x="8338977" y="1983647"/>
        <a:ext cx="4171396" cy="456250"/>
      </dsp:txXfrm>
    </dsp:sp>
    <dsp:sp modelId="{454BD6A2-99BC-4438-A588-2A48F651BED3}">
      <dsp:nvSpPr>
        <dsp:cNvPr id="0" name=""/>
        <dsp:cNvSpPr/>
      </dsp:nvSpPr>
      <dsp:spPr>
        <a:xfrm rot="17569486">
          <a:off x="7360464" y="3350046"/>
          <a:ext cx="1389593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1389593" y="10547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020521" y="3325854"/>
        <a:ext cx="69479" cy="69479"/>
      </dsp:txXfrm>
    </dsp:sp>
    <dsp:sp modelId="{BBFFF763-9FC6-4C06-A4DE-42ACD95BD005}">
      <dsp:nvSpPr>
        <dsp:cNvPr id="0" name=""/>
        <dsp:cNvSpPr/>
      </dsp:nvSpPr>
      <dsp:spPr>
        <a:xfrm>
          <a:off x="8324782" y="2520655"/>
          <a:ext cx="4199786" cy="399095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 Desenvolver tecnologias de armazenamento de energia</a:t>
          </a:r>
        </a:p>
      </dsp:txBody>
      <dsp:txXfrm>
        <a:off x="8336471" y="2532344"/>
        <a:ext cx="4176408" cy="375717"/>
      </dsp:txXfrm>
    </dsp:sp>
    <dsp:sp modelId="{1C9796B4-A690-4BF6-856D-A2619F2AA157}">
      <dsp:nvSpPr>
        <dsp:cNvPr id="0" name=""/>
        <dsp:cNvSpPr/>
      </dsp:nvSpPr>
      <dsp:spPr>
        <a:xfrm rot="18185229">
          <a:off x="7561554" y="3576789"/>
          <a:ext cx="987413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987413" y="10547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030575" y="3562651"/>
        <a:ext cx="49370" cy="49370"/>
      </dsp:txXfrm>
    </dsp:sp>
    <dsp:sp modelId="{BE40D9C3-3127-47EB-955D-FE1DDF6120CD}">
      <dsp:nvSpPr>
        <dsp:cNvPr id="0" name=""/>
        <dsp:cNvSpPr/>
      </dsp:nvSpPr>
      <dsp:spPr>
        <a:xfrm>
          <a:off x="8324782" y="2974141"/>
          <a:ext cx="4199786" cy="399095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Continuidade da troca da iluminação pública para as LEDs</a:t>
          </a:r>
        </a:p>
      </dsp:txBody>
      <dsp:txXfrm>
        <a:off x="8336471" y="2985830"/>
        <a:ext cx="4176408" cy="375717"/>
      </dsp:txXfrm>
    </dsp:sp>
    <dsp:sp modelId="{3B1BB176-01F6-43FA-8A3E-EE6FAD72BB3A}">
      <dsp:nvSpPr>
        <dsp:cNvPr id="0" name=""/>
        <dsp:cNvSpPr/>
      </dsp:nvSpPr>
      <dsp:spPr>
        <a:xfrm rot="20321675">
          <a:off x="7765968" y="3885326"/>
          <a:ext cx="578585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578585" y="10547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040796" y="3881409"/>
        <a:ext cx="28929" cy="28929"/>
      </dsp:txXfrm>
    </dsp:sp>
    <dsp:sp modelId="{2BAC9332-7624-477E-BDFC-1B36FF2AD59D}">
      <dsp:nvSpPr>
        <dsp:cNvPr id="0" name=""/>
        <dsp:cNvSpPr/>
      </dsp:nvSpPr>
      <dsp:spPr>
        <a:xfrm>
          <a:off x="8324782" y="3450686"/>
          <a:ext cx="4199786" cy="680151"/>
        </a:xfrm>
        <a:prstGeom prst="roundRect">
          <a:avLst>
            <a:gd name="adj" fmla="val 10000"/>
          </a:avLst>
        </a:prstGeom>
        <a:solidFill>
          <a:srgbClr val="33CCCC"/>
        </a:solidFill>
        <a:ln w="285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Implementação do sistema de iluminação pública inteligente e Integração de Redes Inteligentes (</a:t>
          </a:r>
          <a:r>
            <a:rPr lang="pt-BR" sz="1400" kern="1200" dirty="0" err="1">
              <a:solidFill>
                <a:schemeClr val="tx1"/>
              </a:solidFill>
            </a:rPr>
            <a:t>Smart</a:t>
          </a:r>
          <a:r>
            <a:rPr lang="pt-BR" sz="1400" kern="1200" dirty="0">
              <a:solidFill>
                <a:schemeClr val="tx1"/>
              </a:solidFill>
            </a:rPr>
            <a:t> Grids)</a:t>
          </a:r>
        </a:p>
      </dsp:txBody>
      <dsp:txXfrm>
        <a:off x="8344703" y="3470607"/>
        <a:ext cx="4159944" cy="640309"/>
      </dsp:txXfrm>
    </dsp:sp>
    <dsp:sp modelId="{E3B8CC3A-D814-46B3-A3D6-CE5493651AB2}">
      <dsp:nvSpPr>
        <dsp:cNvPr id="0" name=""/>
        <dsp:cNvSpPr/>
      </dsp:nvSpPr>
      <dsp:spPr>
        <a:xfrm rot="2042191">
          <a:off x="7730019" y="4172482"/>
          <a:ext cx="650482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650482" y="10547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038999" y="4166767"/>
        <a:ext cx="32524" cy="32524"/>
      </dsp:txXfrm>
    </dsp:sp>
    <dsp:sp modelId="{7BC5F9E1-9B84-4085-8940-8F2693AD8B65}">
      <dsp:nvSpPr>
        <dsp:cNvPr id="0" name=""/>
        <dsp:cNvSpPr/>
      </dsp:nvSpPr>
      <dsp:spPr>
        <a:xfrm>
          <a:off x="8324782" y="4184068"/>
          <a:ext cx="4199786" cy="362012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Ampliação da oferta energética provinda de fontes renováveis</a:t>
          </a:r>
        </a:p>
      </dsp:txBody>
      <dsp:txXfrm>
        <a:off x="8335385" y="4194671"/>
        <a:ext cx="4178580" cy="340806"/>
      </dsp:txXfrm>
    </dsp:sp>
    <dsp:sp modelId="{0859F15E-D6DC-4A31-83B2-27EB87FD1A96}">
      <dsp:nvSpPr>
        <dsp:cNvPr id="0" name=""/>
        <dsp:cNvSpPr/>
      </dsp:nvSpPr>
      <dsp:spPr>
        <a:xfrm rot="3211597">
          <a:off x="7601864" y="4355029"/>
          <a:ext cx="906793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906793" y="10547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032591" y="4342906"/>
        <a:ext cx="45339" cy="45339"/>
      </dsp:txXfrm>
    </dsp:sp>
    <dsp:sp modelId="{9F9F58F1-5FFA-4662-A1D4-90ED34ED0A0A}">
      <dsp:nvSpPr>
        <dsp:cNvPr id="0" name=""/>
        <dsp:cNvSpPr/>
      </dsp:nvSpPr>
      <dsp:spPr>
        <a:xfrm>
          <a:off x="8324782" y="4582862"/>
          <a:ext cx="4199786" cy="294612"/>
        </a:xfrm>
        <a:prstGeom prst="roundRect">
          <a:avLst>
            <a:gd name="adj" fmla="val 10000"/>
          </a:avLst>
        </a:prstGeom>
        <a:solidFill>
          <a:srgbClr val="33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Diversificação da fonte energética </a:t>
          </a:r>
        </a:p>
      </dsp:txBody>
      <dsp:txXfrm>
        <a:off x="8333411" y="4591491"/>
        <a:ext cx="4182528" cy="277354"/>
      </dsp:txXfrm>
    </dsp:sp>
    <dsp:sp modelId="{B7BA424E-DF3B-4E5D-81E1-CC91D66ECD66}">
      <dsp:nvSpPr>
        <dsp:cNvPr id="0" name=""/>
        <dsp:cNvSpPr/>
      </dsp:nvSpPr>
      <dsp:spPr>
        <a:xfrm rot="3996706">
          <a:off x="7376296" y="4613616"/>
          <a:ext cx="1357929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1357929" y="10547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8021312" y="4590215"/>
        <a:ext cx="67896" cy="67896"/>
      </dsp:txXfrm>
    </dsp:sp>
    <dsp:sp modelId="{A6B2269D-6BD8-4932-B3F5-EE526A757738}">
      <dsp:nvSpPr>
        <dsp:cNvPr id="0" name=""/>
        <dsp:cNvSpPr/>
      </dsp:nvSpPr>
      <dsp:spPr>
        <a:xfrm>
          <a:off x="8324782" y="4914434"/>
          <a:ext cx="4199786" cy="665814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Potencial de estudo do aproveitamento das coberturas das edificações públicas para a produção de energia fotovoltaica</a:t>
          </a:r>
        </a:p>
      </dsp:txBody>
      <dsp:txXfrm>
        <a:off x="8344283" y="4933935"/>
        <a:ext cx="4160784" cy="626812"/>
      </dsp:txXfrm>
    </dsp:sp>
    <dsp:sp modelId="{0D1B686B-B318-4494-9280-7405E236B807}">
      <dsp:nvSpPr>
        <dsp:cNvPr id="0" name=""/>
        <dsp:cNvSpPr/>
      </dsp:nvSpPr>
      <dsp:spPr>
        <a:xfrm rot="4422004">
          <a:off x="7094966" y="4912133"/>
          <a:ext cx="1920588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1920588" y="10547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/>
        </a:p>
      </dsp:txBody>
      <dsp:txXfrm>
        <a:off x="8007246" y="4874666"/>
        <a:ext cx="96029" cy="96029"/>
      </dsp:txXfrm>
    </dsp:sp>
    <dsp:sp modelId="{3C01F17F-83B4-4922-AFFF-5C568DCA8181}">
      <dsp:nvSpPr>
        <dsp:cNvPr id="0" name=""/>
        <dsp:cNvSpPr/>
      </dsp:nvSpPr>
      <dsp:spPr>
        <a:xfrm>
          <a:off x="8324782" y="5637342"/>
          <a:ext cx="4199786" cy="414069"/>
        </a:xfrm>
        <a:prstGeom prst="roundRect">
          <a:avLst>
            <a:gd name="adj" fmla="val 10000"/>
          </a:avLst>
        </a:prstGeom>
        <a:solidFill>
          <a:srgbClr val="FFCC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Programas de incentivos a produção de energia fotovoltaica descentralizada </a:t>
          </a:r>
        </a:p>
      </dsp:txBody>
      <dsp:txXfrm>
        <a:off x="8336910" y="5649470"/>
        <a:ext cx="4175530" cy="389813"/>
      </dsp:txXfrm>
    </dsp:sp>
    <dsp:sp modelId="{45E1E79A-A2B7-4EAF-87E8-76A915FCA16B}">
      <dsp:nvSpPr>
        <dsp:cNvPr id="0" name=""/>
        <dsp:cNvSpPr/>
      </dsp:nvSpPr>
      <dsp:spPr>
        <a:xfrm rot="4627672">
          <a:off x="6845429" y="5169866"/>
          <a:ext cx="2419664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2419664" y="10547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800" kern="1200"/>
        </a:p>
      </dsp:txBody>
      <dsp:txXfrm>
        <a:off x="7994769" y="5119922"/>
        <a:ext cx="120983" cy="120983"/>
      </dsp:txXfrm>
    </dsp:sp>
    <dsp:sp modelId="{FBEC4047-BEE9-434F-8121-B0B911C619F9}">
      <dsp:nvSpPr>
        <dsp:cNvPr id="0" name=""/>
        <dsp:cNvSpPr/>
      </dsp:nvSpPr>
      <dsp:spPr>
        <a:xfrm>
          <a:off x="8324782" y="6108505"/>
          <a:ext cx="4199786" cy="502674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Participação ativa intermunicipal para melhoria da continuidade/qualidade da distribuição energética</a:t>
          </a:r>
        </a:p>
      </dsp:txBody>
      <dsp:txXfrm>
        <a:off x="8339505" y="6123228"/>
        <a:ext cx="4170340" cy="473228"/>
      </dsp:txXfrm>
    </dsp:sp>
    <dsp:sp modelId="{6CC789E7-C443-4BB4-895E-DCCEB51B9096}">
      <dsp:nvSpPr>
        <dsp:cNvPr id="0" name=""/>
        <dsp:cNvSpPr/>
      </dsp:nvSpPr>
      <dsp:spPr>
        <a:xfrm rot="4774364">
          <a:off x="6566087" y="5455017"/>
          <a:ext cx="2978346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2978346" y="10547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00" kern="1200"/>
        </a:p>
      </dsp:txBody>
      <dsp:txXfrm>
        <a:off x="7980802" y="5391106"/>
        <a:ext cx="148917" cy="148917"/>
      </dsp:txXfrm>
    </dsp:sp>
    <dsp:sp modelId="{22592632-7F38-4C97-BED4-8D64D2A9C3B9}">
      <dsp:nvSpPr>
        <dsp:cNvPr id="0" name=""/>
        <dsp:cNvSpPr/>
      </dsp:nvSpPr>
      <dsp:spPr>
        <a:xfrm>
          <a:off x="8324782" y="6651947"/>
          <a:ext cx="4199786" cy="556395"/>
        </a:xfrm>
        <a:prstGeom prst="roundRect">
          <a:avLst>
            <a:gd name="adj" fmla="val 10000"/>
          </a:avLst>
        </a:prstGeom>
        <a:solidFill>
          <a:srgbClr val="8FAA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Manutenção da cobertura total de distribuição elétrica na cidade</a:t>
          </a:r>
        </a:p>
      </dsp:txBody>
      <dsp:txXfrm>
        <a:off x="8341078" y="6668243"/>
        <a:ext cx="4167194" cy="523803"/>
      </dsp:txXfrm>
    </dsp:sp>
    <dsp:sp modelId="{FE30E6A5-80F9-4EDC-AA51-59BA5756314D}">
      <dsp:nvSpPr>
        <dsp:cNvPr id="0" name=""/>
        <dsp:cNvSpPr/>
      </dsp:nvSpPr>
      <dsp:spPr>
        <a:xfrm rot="4894493">
          <a:off x="6215731" y="5810115"/>
          <a:ext cx="3679058" cy="21095"/>
        </a:xfrm>
        <a:custGeom>
          <a:avLst/>
          <a:gdLst/>
          <a:ahLst/>
          <a:cxnLst/>
          <a:rect l="0" t="0" r="0" b="0"/>
          <a:pathLst>
            <a:path>
              <a:moveTo>
                <a:pt x="0" y="10547"/>
              </a:moveTo>
              <a:lnTo>
                <a:pt x="3679058" y="10547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300" kern="1200"/>
        </a:p>
      </dsp:txBody>
      <dsp:txXfrm>
        <a:off x="7963284" y="5728686"/>
        <a:ext cx="183952" cy="183952"/>
      </dsp:txXfrm>
    </dsp:sp>
    <dsp:sp modelId="{1770F3F0-14D7-46B9-B6AA-B0F69F983EAF}">
      <dsp:nvSpPr>
        <dsp:cNvPr id="0" name=""/>
        <dsp:cNvSpPr/>
      </dsp:nvSpPr>
      <dsp:spPr>
        <a:xfrm>
          <a:off x="8324782" y="7253119"/>
          <a:ext cx="4199786" cy="774440"/>
        </a:xfrm>
        <a:prstGeom prst="roundRect">
          <a:avLst>
            <a:gd name="adj" fmla="val 10000"/>
          </a:avLst>
        </a:prstGeom>
        <a:solidFill>
          <a:srgbClr val="FF99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</a:rPr>
            <a:t>Elaboração de um mapa solar da cidade, informando o potencial energético das coberturas das edificações para a população</a:t>
          </a:r>
        </a:p>
      </dsp:txBody>
      <dsp:txXfrm>
        <a:off x="8347465" y="7275802"/>
        <a:ext cx="4154420" cy="7290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17992" cy="493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89" tIns="45894" rIns="91789" bIns="45894" numCol="1" anchor="t" anchorCtr="0" compatLnSpc="1">
            <a:prstTxWarp prst="textNoShape">
              <a:avLst/>
            </a:prstTxWarp>
          </a:bodyPr>
          <a:lstStyle>
            <a:lvl1pPr defTabSz="918514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773" y="1"/>
            <a:ext cx="2917991" cy="493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89" tIns="45894" rIns="91789" bIns="45894" numCol="1" anchor="t" anchorCtr="0" compatLnSpc="1">
            <a:prstTxWarp prst="textNoShape">
              <a:avLst/>
            </a:prstTxWarp>
          </a:bodyPr>
          <a:lstStyle>
            <a:lvl1pPr algn="r" defTabSz="918514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773" y="9372525"/>
            <a:ext cx="2917991" cy="4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89" tIns="45894" rIns="91789" bIns="45894" numCol="1" anchor="b" anchorCtr="0" compatLnSpc="1">
            <a:prstTxWarp prst="textNoShape">
              <a:avLst/>
            </a:prstTxWarp>
          </a:bodyPr>
          <a:lstStyle>
            <a:lvl1pPr algn="r" defTabSz="918514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FDED9F9F-312B-4D2B-9E84-82226BBD2A1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48644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992" cy="466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89" tIns="45894" rIns="91789" bIns="45894" numCol="1" anchor="t" anchorCtr="0" compatLnSpc="1">
            <a:prstTxWarp prst="textNoShape">
              <a:avLst/>
            </a:prstTxWarp>
          </a:bodyPr>
          <a:lstStyle>
            <a:lvl1pPr defTabSz="918514" eaLnBrk="1" hangingPunct="1">
              <a:defRPr sz="1200" b="1"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773" y="0"/>
            <a:ext cx="2917991" cy="466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89" tIns="45894" rIns="91789" bIns="45894" numCol="1" anchor="t" anchorCtr="0" compatLnSpc="1">
            <a:prstTxWarp prst="textNoShape">
              <a:avLst/>
            </a:prstTxWarp>
          </a:bodyPr>
          <a:lstStyle>
            <a:lvl1pPr algn="r" defTabSz="918514" eaLnBrk="1" hangingPunct="1">
              <a:defRPr sz="1200" b="1"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66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5038" y="777875"/>
            <a:ext cx="4867275" cy="3651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6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208" y="4663388"/>
            <a:ext cx="4939350" cy="442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89" tIns="45894" rIns="91789" bIns="458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356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02498"/>
            <a:ext cx="2917992" cy="466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89" tIns="45894" rIns="91789" bIns="45894" numCol="1" anchor="b" anchorCtr="0" compatLnSpc="1">
            <a:prstTxWarp prst="textNoShape">
              <a:avLst/>
            </a:prstTxWarp>
          </a:bodyPr>
          <a:lstStyle>
            <a:lvl1pPr defTabSz="918514" eaLnBrk="1" hangingPunct="1">
              <a:defRPr sz="1200" b="1"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56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773" y="9402498"/>
            <a:ext cx="2917991" cy="466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89" tIns="45894" rIns="91789" bIns="45894" numCol="1" anchor="b" anchorCtr="0" compatLnSpc="1">
            <a:prstTxWarp prst="textNoShape">
              <a:avLst/>
            </a:prstTxWarp>
          </a:bodyPr>
          <a:lstStyle>
            <a:lvl1pPr algn="r" defTabSz="918514" eaLnBrk="1" hangingPunct="1">
              <a:defRPr sz="1200" b="1">
                <a:cs typeface="Arial" charset="0"/>
              </a:defRPr>
            </a:lvl1pPr>
          </a:lstStyle>
          <a:p>
            <a:pPr>
              <a:defRPr/>
            </a:pPr>
            <a:fld id="{4B19DC15-8C17-425F-B21A-D4163D8E18F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96352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15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132" algn="l" rtl="0" eaLnBrk="0" fontAlgn="base" hangingPunct="0">
      <a:spcBef>
        <a:spcPct val="30000"/>
      </a:spcBef>
      <a:spcAft>
        <a:spcPct val="0"/>
      </a:spcAft>
      <a:defRPr sz="1215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263" algn="l" rtl="0" eaLnBrk="0" fontAlgn="base" hangingPunct="0">
      <a:spcBef>
        <a:spcPct val="30000"/>
      </a:spcBef>
      <a:spcAft>
        <a:spcPct val="0"/>
      </a:spcAft>
      <a:defRPr sz="1215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396" algn="l" rtl="0" eaLnBrk="0" fontAlgn="base" hangingPunct="0">
      <a:spcBef>
        <a:spcPct val="30000"/>
      </a:spcBef>
      <a:spcAft>
        <a:spcPct val="0"/>
      </a:spcAft>
      <a:defRPr sz="1215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527" algn="l" rtl="0" eaLnBrk="0" fontAlgn="base" hangingPunct="0">
      <a:spcBef>
        <a:spcPct val="30000"/>
      </a:spcBef>
      <a:spcAft>
        <a:spcPct val="0"/>
      </a:spcAft>
      <a:defRPr sz="1215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5659" algn="l" defTabSz="914263" rtl="0" eaLnBrk="1" latinLnBrk="0" hangingPunct="1">
      <a:defRPr sz="1215" kern="1200">
        <a:solidFill>
          <a:schemeClr val="tx1"/>
        </a:solidFill>
        <a:latin typeface="+mn-lt"/>
        <a:ea typeface="+mn-ea"/>
        <a:cs typeface="+mn-cs"/>
      </a:defRPr>
    </a:lvl6pPr>
    <a:lvl7pPr marL="2742790" algn="l" defTabSz="914263" rtl="0" eaLnBrk="1" latinLnBrk="0" hangingPunct="1">
      <a:defRPr sz="1215" kern="1200">
        <a:solidFill>
          <a:schemeClr val="tx1"/>
        </a:solidFill>
        <a:latin typeface="+mn-lt"/>
        <a:ea typeface="+mn-ea"/>
        <a:cs typeface="+mn-cs"/>
      </a:defRPr>
    </a:lvl7pPr>
    <a:lvl8pPr marL="3199922" algn="l" defTabSz="914263" rtl="0" eaLnBrk="1" latinLnBrk="0" hangingPunct="1">
      <a:defRPr sz="1215" kern="1200">
        <a:solidFill>
          <a:schemeClr val="tx1"/>
        </a:solidFill>
        <a:latin typeface="+mn-lt"/>
        <a:ea typeface="+mn-ea"/>
        <a:cs typeface="+mn-cs"/>
      </a:defRPr>
    </a:lvl8pPr>
    <a:lvl9pPr marL="3657054" algn="l" defTabSz="914263" rtl="0" eaLnBrk="1" latinLnBrk="0" hangingPunct="1">
      <a:defRPr sz="121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19DC15-8C17-425F-B21A-D4163D8E18FD}" type="slidenum">
              <a:rPr lang="pt-BR" smtClean="0"/>
              <a:pPr>
                <a:defRPr/>
              </a:pPr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41604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19DC15-8C17-425F-B21A-D4163D8E18FD}" type="slidenum">
              <a:rPr lang="pt-BR" smtClean="0"/>
              <a:pPr>
                <a:defRPr/>
              </a:pPr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97957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19DC15-8C17-425F-B21A-D4163D8E18FD}" type="slidenum">
              <a:rPr lang="pt-BR" smtClean="0"/>
              <a:pPr>
                <a:defRPr/>
              </a:pPr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64590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19DC15-8C17-425F-B21A-D4163D8E18FD}" type="slidenum">
              <a:rPr lang="pt-BR" smtClean="0"/>
              <a:pPr>
                <a:defRPr/>
              </a:pPr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451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19DC15-8C17-425F-B21A-D4163D8E18FD}" type="slidenum">
              <a:rPr lang="pt-BR" smtClean="0"/>
              <a:pPr>
                <a:defRPr/>
              </a:pPr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95256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19DC15-8C17-425F-B21A-D4163D8E18FD}" type="slidenum">
              <a:rPr lang="pt-BR" smtClean="0"/>
              <a:pPr>
                <a:defRPr/>
              </a:pPr>
              <a:t>14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6856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19DC15-8C17-425F-B21A-D4163D8E18FD}" type="slidenum">
              <a:rPr lang="pt-BR" smtClean="0"/>
              <a:pPr>
                <a:defRPr/>
              </a:pPr>
              <a:t>15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01282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19DC15-8C17-425F-B21A-D4163D8E18FD}" type="slidenum">
              <a:rPr lang="pt-BR" smtClean="0"/>
              <a:pPr>
                <a:defRPr/>
              </a:pPr>
              <a:t>16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06494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19DC15-8C17-425F-B21A-D4163D8E18FD}" type="slidenum">
              <a:rPr lang="pt-BR" smtClean="0"/>
              <a:pPr>
                <a:defRPr/>
              </a:pPr>
              <a:t>17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5121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19DC15-8C17-425F-B21A-D4163D8E18FD}" type="slidenum">
              <a:rPr lang="pt-BR" smtClean="0"/>
              <a:pPr>
                <a:defRPr/>
              </a:pPr>
              <a:t>18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587943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19DC15-8C17-425F-B21A-D4163D8E18FD}" type="slidenum">
              <a:rPr lang="pt-BR" smtClean="0"/>
              <a:pPr>
                <a:defRPr/>
              </a:pPr>
              <a:t>19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979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19DC15-8C17-425F-B21A-D4163D8E18FD}" type="slidenum">
              <a:rPr lang="pt-BR" smtClean="0"/>
              <a:pPr>
                <a:defRPr/>
              </a:pPr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09432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19DC15-8C17-425F-B21A-D4163D8E18FD}" type="slidenum">
              <a:rPr lang="pt-BR" smtClean="0"/>
              <a:pPr>
                <a:defRPr/>
              </a:pPr>
              <a:t>20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459562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19DC15-8C17-425F-B21A-D4163D8E18FD}" type="slidenum">
              <a:rPr lang="pt-BR" smtClean="0"/>
              <a:pPr>
                <a:defRPr/>
              </a:pPr>
              <a:t>21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08370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19DC15-8C17-425F-B21A-D4163D8E18FD}" type="slidenum">
              <a:rPr lang="pt-BR" smtClean="0"/>
              <a:pPr>
                <a:defRPr/>
              </a:pPr>
              <a:t>22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0323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19DC15-8C17-425F-B21A-D4163D8E18FD}" type="slidenum">
              <a:rPr lang="pt-BR" smtClean="0"/>
              <a:pPr>
                <a:defRPr/>
              </a:pPr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5593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19DC15-8C17-425F-B21A-D4163D8E18FD}" type="slidenum">
              <a:rPr lang="pt-BR" smtClean="0"/>
              <a:pPr>
                <a:defRPr/>
              </a:pPr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96590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19DC15-8C17-425F-B21A-D4163D8E18FD}" type="slidenum">
              <a:rPr lang="pt-BR" smtClean="0"/>
              <a:pPr>
                <a:defRPr/>
              </a:pPr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3125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19DC15-8C17-425F-B21A-D4163D8E18FD}" type="slidenum">
              <a:rPr lang="pt-BR" smtClean="0"/>
              <a:pPr>
                <a:defRPr/>
              </a:pPr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63455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19DC15-8C17-425F-B21A-D4163D8E18FD}" type="slidenum">
              <a:rPr lang="pt-BR" smtClean="0"/>
              <a:pPr>
                <a:defRPr/>
              </a:pPr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5249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19DC15-8C17-425F-B21A-D4163D8E18FD}" type="slidenum">
              <a:rPr lang="pt-BR" smtClean="0"/>
              <a:pPr>
                <a:defRPr/>
              </a:pPr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12261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19DC15-8C17-425F-B21A-D4163D8E18FD}" type="slidenum">
              <a:rPr lang="pt-BR" smtClean="0"/>
              <a:pPr>
                <a:defRPr/>
              </a:pPr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6379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B_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Imagem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802510" cy="9601200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B_Ind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Texto 8"/>
          <p:cNvSpPr>
            <a:spLocks noGrp="1"/>
          </p:cNvSpPr>
          <p:nvPr>
            <p:ph idx="1" hasCustomPrompt="1"/>
          </p:nvPr>
        </p:nvSpPr>
        <p:spPr>
          <a:xfrm>
            <a:off x="597947" y="254282"/>
            <a:ext cx="11672866" cy="37798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marR="0" indent="0" algn="l" defTabSz="124869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pt-BR" dirty="0"/>
              <a:t>INSIRA TÍTULO DA PÁGINA EM MAIÚSCULA</a:t>
            </a:r>
          </a:p>
        </p:txBody>
      </p:sp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6911" y="9089911"/>
            <a:ext cx="282615" cy="339916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2D22EB3A-E313-4273-8A6B-1E0D2344F9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9" t="7882" r="71461" b="10452"/>
          <a:stretch/>
        </p:blipFill>
        <p:spPr>
          <a:xfrm>
            <a:off x="11846794" y="9042569"/>
            <a:ext cx="445011" cy="459723"/>
          </a:xfrm>
          <a:prstGeom prst="rect">
            <a:avLst/>
          </a:prstGeom>
        </p:spPr>
      </p:pic>
      <p:sp>
        <p:nvSpPr>
          <p:cNvPr id="17" name="Text Box 14"/>
          <p:cNvSpPr txBox="1">
            <a:spLocks noChangeArrowheads="1"/>
          </p:cNvSpPr>
          <p:nvPr userDrawn="1"/>
        </p:nvSpPr>
        <p:spPr bwMode="auto">
          <a:xfrm>
            <a:off x="11075485" y="9116354"/>
            <a:ext cx="782933" cy="4848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108339" tIns="54168" rIns="108339" bIns="54168" anchor="ctr">
            <a:noAutofit/>
          </a:bodyPr>
          <a:lstStyle/>
          <a:p>
            <a:pPr algn="r" defTabSz="1082817" eaLnBrk="0" hangingPunct="0">
              <a:spcBef>
                <a:spcPct val="50000"/>
              </a:spcBef>
              <a:spcAft>
                <a:spcPts val="1184"/>
              </a:spcAft>
              <a:defRPr/>
            </a:pPr>
            <a:fld id="{E41B6EFB-36C9-4B8A-BE94-E6B4A0C3EA4E}" type="slidenum">
              <a:rPr lang="en-US" sz="1693" b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pPr algn="r" defTabSz="1082817" eaLnBrk="0" hangingPunct="0">
                <a:spcBef>
                  <a:spcPct val="50000"/>
                </a:spcBef>
                <a:spcAft>
                  <a:spcPts val="1184"/>
                </a:spcAft>
                <a:defRPr/>
              </a:pPr>
              <a:t>‹nº›</a:t>
            </a:fld>
            <a:endParaRPr lang="en-US" sz="1693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UB_Pag_Padra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Texto 8"/>
          <p:cNvSpPr>
            <a:spLocks noGrp="1"/>
          </p:cNvSpPr>
          <p:nvPr>
            <p:ph idx="10" hasCustomPrompt="1"/>
          </p:nvPr>
        </p:nvSpPr>
        <p:spPr>
          <a:xfrm>
            <a:off x="597948" y="754225"/>
            <a:ext cx="11672866" cy="23032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marR="0" indent="0" algn="l" defTabSz="124869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pt-BR" dirty="0"/>
              <a:t>INSIRA SUBTÍTULO DA PÁGINA EM MAIÚSCULA</a:t>
            </a:r>
          </a:p>
        </p:txBody>
      </p:sp>
      <p:sp>
        <p:nvSpPr>
          <p:cNvPr id="21" name="Espaço Reservado para Texto 14"/>
          <p:cNvSpPr>
            <a:spLocks noGrp="1"/>
          </p:cNvSpPr>
          <p:nvPr>
            <p:ph type="body" sz="quarter" idx="12" hasCustomPrompt="1"/>
          </p:nvPr>
        </p:nvSpPr>
        <p:spPr>
          <a:xfrm>
            <a:off x="579204" y="1106510"/>
            <a:ext cx="11741962" cy="17979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41887" indent="-241887" algn="just">
              <a:spcBef>
                <a:spcPts val="508"/>
              </a:spcBef>
              <a:buClr>
                <a:schemeClr val="bg2"/>
              </a:buClr>
              <a:buFont typeface="Calibri" panose="020F0502020204030204" pitchFamily="34" charset="0"/>
              <a:buChar char="•"/>
              <a:defRPr sz="1600" b="0" baseline="0">
                <a:solidFill>
                  <a:schemeClr val="tx1"/>
                </a:solidFill>
              </a:defRPr>
            </a:lvl1pPr>
            <a:lvl2pPr marL="541338" indent="-231775" algn="just">
              <a:spcBef>
                <a:spcPts val="508"/>
              </a:spcBef>
              <a:buClr>
                <a:schemeClr val="bg2"/>
              </a:buClr>
              <a:buFont typeface="Calibri" panose="020F0502020204030204" pitchFamily="34" charset="0"/>
              <a:buChar char="•"/>
              <a:defRPr sz="1600" b="0">
                <a:solidFill>
                  <a:schemeClr val="tx1"/>
                </a:solidFill>
              </a:defRPr>
            </a:lvl2pPr>
            <a:lvl3pPr marL="709613" indent="-230188" algn="just">
              <a:spcBef>
                <a:spcPts val="508"/>
              </a:spcBef>
              <a:buClr>
                <a:schemeClr val="bg2"/>
              </a:buClr>
              <a:buFont typeface="Calibri" panose="020F0502020204030204" pitchFamily="34" charset="0"/>
              <a:buChar char="•"/>
              <a:defRPr sz="1600" b="0">
                <a:solidFill>
                  <a:schemeClr val="tx1"/>
                </a:solidFill>
              </a:defRPr>
            </a:lvl3pPr>
            <a:lvl4pPr marL="895350" indent="-231775" algn="just">
              <a:spcBef>
                <a:spcPts val="508"/>
              </a:spcBef>
              <a:buClr>
                <a:schemeClr val="bg2"/>
              </a:buClr>
              <a:buFont typeface="Calibri" panose="020F0502020204030204" pitchFamily="34" charset="0"/>
              <a:buChar char="•"/>
              <a:defRPr sz="1600" b="0">
                <a:solidFill>
                  <a:schemeClr val="tx1"/>
                </a:solidFill>
              </a:defRPr>
            </a:lvl4pPr>
            <a:lvl5pPr marL="912453" indent="-311766" algn="just">
              <a:spcBef>
                <a:spcPts val="508"/>
              </a:spcBef>
              <a:buClr>
                <a:schemeClr val="bg2"/>
              </a:buClr>
              <a:buFont typeface="Calibri" panose="020F0502020204030204" pitchFamily="34" charset="0"/>
              <a:buChar char="•"/>
              <a:defRPr sz="1600" b="0"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Insira o texto normalmente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endParaRPr lang="pt-BR" dirty="0"/>
          </a:p>
          <a:p>
            <a:pPr lvl="4"/>
            <a:endParaRPr lang="pt-BR" dirty="0"/>
          </a:p>
        </p:txBody>
      </p:sp>
      <p:sp>
        <p:nvSpPr>
          <p:cNvPr id="15" name="Text Box 14"/>
          <p:cNvSpPr txBox="1">
            <a:spLocks noChangeArrowheads="1"/>
          </p:cNvSpPr>
          <p:nvPr userDrawn="1"/>
        </p:nvSpPr>
        <p:spPr bwMode="auto">
          <a:xfrm>
            <a:off x="1481380" y="9411450"/>
            <a:ext cx="9906000" cy="16129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77385" tIns="0" rIns="77385" bIns="0" anchor="ctr">
            <a:noAutofit/>
          </a:bodyPr>
          <a:lstStyle/>
          <a:p>
            <a:pPr algn="ctr" defTabSz="773456" eaLnBrk="0" hangingPunct="0">
              <a:spcBef>
                <a:spcPct val="50000"/>
              </a:spcBef>
              <a:spcAft>
                <a:spcPts val="846"/>
              </a:spcAft>
              <a:defRPr/>
            </a:pPr>
            <a:r>
              <a:rPr lang="en-US" sz="900" b="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CONFIDENCIAL - DIVULGAÇÃO E REPRODUÇÃO NÃO AUTORIZADA</a:t>
            </a:r>
          </a:p>
        </p:txBody>
      </p:sp>
      <p:sp>
        <p:nvSpPr>
          <p:cNvPr id="16" name="Espaço Reservado para Texto 8"/>
          <p:cNvSpPr>
            <a:spLocks noGrp="1"/>
          </p:cNvSpPr>
          <p:nvPr>
            <p:ph idx="1" hasCustomPrompt="1"/>
          </p:nvPr>
        </p:nvSpPr>
        <p:spPr>
          <a:xfrm>
            <a:off x="597947" y="254282"/>
            <a:ext cx="11672866" cy="37798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marR="0" indent="0" algn="l" defTabSz="124869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pt-BR" dirty="0"/>
              <a:t>INSIRA TÍTULO DA PÁGINA EM MAIÚSCULA</a:t>
            </a:r>
          </a:p>
        </p:txBody>
      </p:sp>
      <p:sp>
        <p:nvSpPr>
          <p:cNvPr id="17" name="Espaço Reservado para Texto 2"/>
          <p:cNvSpPr>
            <a:spLocks noGrp="1"/>
          </p:cNvSpPr>
          <p:nvPr>
            <p:ph type="body" sz="quarter" idx="15" hasCustomPrompt="1"/>
          </p:nvPr>
        </p:nvSpPr>
        <p:spPr>
          <a:xfrm>
            <a:off x="684024" y="9122034"/>
            <a:ext cx="10872000" cy="228465"/>
          </a:xfrm>
          <a:prstGeom prst="rect">
            <a:avLst/>
          </a:prstGeom>
        </p:spPr>
        <p:txBody>
          <a:bodyPr lIns="36000" tIns="36000" rIns="36000" bIns="36000" anchor="b"/>
          <a:lstStyle>
            <a:lvl1pPr>
              <a:defRPr sz="1016" b="0">
                <a:solidFill>
                  <a:sysClr val="windowText" lastClr="000000"/>
                </a:solidFill>
              </a:defRPr>
            </a:lvl1pPr>
            <a:lvl2pPr>
              <a:defRPr sz="1016" b="0">
                <a:solidFill>
                  <a:sysClr val="windowText" lastClr="000000"/>
                </a:solidFill>
              </a:defRPr>
            </a:lvl2pPr>
            <a:lvl3pPr>
              <a:defRPr sz="1016" b="0">
                <a:solidFill>
                  <a:sysClr val="windowText" lastClr="000000"/>
                </a:solidFill>
              </a:defRPr>
            </a:lvl3pPr>
            <a:lvl4pPr>
              <a:defRPr sz="1016" b="0">
                <a:solidFill>
                  <a:sysClr val="windowText" lastClr="000000"/>
                </a:solidFill>
              </a:defRPr>
            </a:lvl4pPr>
            <a:lvl5pPr>
              <a:defRPr sz="1016" b="0">
                <a:solidFill>
                  <a:sysClr val="windowText" lastClr="000000"/>
                </a:solidFill>
              </a:defRPr>
            </a:lvl5pPr>
          </a:lstStyle>
          <a:p>
            <a:pPr lvl="0"/>
            <a:r>
              <a:rPr lang="pt-BR" dirty="0"/>
              <a:t>Insira “Fonte:”</a:t>
            </a:r>
          </a:p>
        </p:txBody>
      </p:sp>
      <p:sp>
        <p:nvSpPr>
          <p:cNvPr id="28" name="Text Box 14"/>
          <p:cNvSpPr txBox="1">
            <a:spLocks noChangeArrowheads="1"/>
          </p:cNvSpPr>
          <p:nvPr userDrawn="1"/>
        </p:nvSpPr>
        <p:spPr bwMode="auto">
          <a:xfrm>
            <a:off x="11075485" y="9116354"/>
            <a:ext cx="782933" cy="4848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108339" tIns="54168" rIns="108339" bIns="54168" anchor="ctr">
            <a:noAutofit/>
          </a:bodyPr>
          <a:lstStyle/>
          <a:p>
            <a:pPr algn="r" defTabSz="1082817" eaLnBrk="0" hangingPunct="0">
              <a:spcBef>
                <a:spcPct val="50000"/>
              </a:spcBef>
              <a:spcAft>
                <a:spcPts val="1184"/>
              </a:spcAft>
              <a:defRPr/>
            </a:pPr>
            <a:fld id="{E41B6EFB-36C9-4B8A-BE94-E6B4A0C3EA4E}" type="slidenum">
              <a:rPr lang="en-US" sz="1693" b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pPr algn="r" defTabSz="1082817" eaLnBrk="0" hangingPunct="0">
                <a:spcBef>
                  <a:spcPct val="50000"/>
                </a:spcBef>
                <a:spcAft>
                  <a:spcPts val="1184"/>
                </a:spcAft>
                <a:defRPr/>
              </a:pPr>
              <a:t>‹nº›</a:t>
            </a:fld>
            <a:endParaRPr lang="en-US" sz="1693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9" name="Imagem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6911" y="9089911"/>
            <a:ext cx="282615" cy="339916"/>
          </a:xfrm>
          <a:prstGeom prst="rect">
            <a:avLst/>
          </a:prstGeom>
        </p:spPr>
      </p:pic>
      <p:pic>
        <p:nvPicPr>
          <p:cNvPr id="30" name="Imagem 29">
            <a:extLst>
              <a:ext uri="{FF2B5EF4-FFF2-40B4-BE49-F238E27FC236}">
                <a16:creationId xmlns:a16="http://schemas.microsoft.com/office/drawing/2014/main" id="{2D22EB3A-E313-4273-8A6B-1E0D2344F9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9" t="7882" r="71461" b="10452"/>
          <a:stretch/>
        </p:blipFill>
        <p:spPr>
          <a:xfrm>
            <a:off x="11846794" y="9042569"/>
            <a:ext cx="445011" cy="459723"/>
          </a:xfrm>
          <a:prstGeom prst="rect">
            <a:avLst/>
          </a:prstGeom>
        </p:spPr>
      </p:pic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B_Pag_Qu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sz="quarter" idx="14" hasCustomPrompt="1"/>
          </p:nvPr>
        </p:nvSpPr>
        <p:spPr>
          <a:xfrm>
            <a:off x="684025" y="6987096"/>
            <a:ext cx="3049215" cy="1442461"/>
          </a:xfrm>
          <a:prstGeom prst="wedgeRectCallout">
            <a:avLst>
              <a:gd name="adj1" fmla="val 2860"/>
              <a:gd name="adj2" fmla="val 65030"/>
            </a:avLst>
          </a:prstGeom>
          <a:ln w="28575">
            <a:solidFill>
              <a:schemeClr val="tx2">
                <a:lumMod val="50000"/>
                <a:lumOff val="50000"/>
              </a:schemeClr>
            </a:solidFill>
          </a:ln>
        </p:spPr>
        <p:txBody>
          <a:bodyPr lIns="72000" tIns="36000" rIns="72000" bIns="36000"/>
          <a:lstStyle>
            <a:lvl1pPr algn="just">
              <a:defRPr sz="1300" b="0" i="1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1185" b="0" i="1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1185" b="0" i="1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1185" b="0" 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1185" b="0" i="1">
                <a:solidFill>
                  <a:schemeClr val="tx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pt-BR" dirty="0"/>
              <a:t>Inserir citações entre aspas</a:t>
            </a:r>
          </a:p>
        </p:txBody>
      </p:sp>
      <p:sp>
        <p:nvSpPr>
          <p:cNvPr id="12" name="Espaço Reservado para Texto 2"/>
          <p:cNvSpPr>
            <a:spLocks noGrp="1"/>
          </p:cNvSpPr>
          <p:nvPr>
            <p:ph type="body" sz="quarter" idx="15" hasCustomPrompt="1"/>
          </p:nvPr>
        </p:nvSpPr>
        <p:spPr>
          <a:xfrm>
            <a:off x="3917887" y="6987096"/>
            <a:ext cx="3049215" cy="1442461"/>
          </a:xfrm>
          <a:prstGeom prst="wedgeRectCallout">
            <a:avLst>
              <a:gd name="adj1" fmla="val 48554"/>
              <a:gd name="adj2" fmla="val 66295"/>
            </a:avLst>
          </a:prstGeom>
          <a:ln w="28575">
            <a:solidFill>
              <a:schemeClr val="tx2">
                <a:lumMod val="50000"/>
                <a:lumOff val="50000"/>
              </a:schemeClr>
            </a:solidFill>
          </a:ln>
        </p:spPr>
        <p:txBody>
          <a:bodyPr lIns="72000" tIns="36000" rIns="72000" bIns="36000"/>
          <a:lstStyle>
            <a:lvl1pPr algn="just">
              <a:defRPr sz="1300" b="0" i="1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1185" b="0" i="1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1185" b="0" i="1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1185" b="0" 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1185" b="0" i="1">
                <a:solidFill>
                  <a:schemeClr val="tx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pt-BR" dirty="0"/>
              <a:t>Inserir citações entre aspas</a:t>
            </a:r>
          </a:p>
        </p:txBody>
      </p:sp>
      <p:sp>
        <p:nvSpPr>
          <p:cNvPr id="14" name="Espaço Reservado para Texto 2"/>
          <p:cNvSpPr>
            <a:spLocks noGrp="1"/>
          </p:cNvSpPr>
          <p:nvPr>
            <p:ph type="body" sz="quarter" idx="16" hasCustomPrompt="1"/>
          </p:nvPr>
        </p:nvSpPr>
        <p:spPr>
          <a:xfrm>
            <a:off x="7151750" y="6987096"/>
            <a:ext cx="5093363" cy="1442461"/>
          </a:xfrm>
          <a:prstGeom prst="wedgeRectCallout">
            <a:avLst>
              <a:gd name="adj1" fmla="val -41740"/>
              <a:gd name="adj2" fmla="val 62501"/>
            </a:avLst>
          </a:prstGeom>
          <a:ln w="28575">
            <a:solidFill>
              <a:schemeClr val="tx2">
                <a:lumMod val="50000"/>
                <a:lumOff val="50000"/>
              </a:schemeClr>
            </a:solidFill>
          </a:ln>
        </p:spPr>
        <p:txBody>
          <a:bodyPr lIns="72000" tIns="36000" rIns="72000" bIns="36000"/>
          <a:lstStyle>
            <a:lvl1pPr algn="just">
              <a:defRPr sz="1300" b="0" i="1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1185" b="0" i="1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1185" b="0" i="1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1185" b="0" 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1185" b="0" i="1">
                <a:solidFill>
                  <a:schemeClr val="tx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pt-BR" dirty="0"/>
              <a:t>Inserir citações entre aspas</a:t>
            </a:r>
          </a:p>
        </p:txBody>
      </p:sp>
      <p:sp>
        <p:nvSpPr>
          <p:cNvPr id="17" name="Text Box 14"/>
          <p:cNvSpPr txBox="1">
            <a:spLocks noChangeArrowheads="1"/>
          </p:cNvSpPr>
          <p:nvPr userDrawn="1"/>
        </p:nvSpPr>
        <p:spPr bwMode="auto">
          <a:xfrm>
            <a:off x="1481380" y="9411450"/>
            <a:ext cx="9906000" cy="16129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77385" tIns="0" rIns="77385" bIns="0" anchor="ctr">
            <a:noAutofit/>
          </a:bodyPr>
          <a:lstStyle/>
          <a:p>
            <a:pPr algn="ctr" defTabSz="773456" eaLnBrk="0" hangingPunct="0">
              <a:spcBef>
                <a:spcPct val="50000"/>
              </a:spcBef>
              <a:spcAft>
                <a:spcPts val="846"/>
              </a:spcAft>
              <a:defRPr/>
            </a:pPr>
            <a:r>
              <a:rPr lang="en-US" sz="900" b="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CONFIDENCIAL - DIVULGAÇÃO E REPRODUÇÃO NÃO AUTORIZADA</a:t>
            </a:r>
          </a:p>
        </p:txBody>
      </p:sp>
      <p:sp>
        <p:nvSpPr>
          <p:cNvPr id="18" name="Espaço Reservado para Texto 8"/>
          <p:cNvSpPr>
            <a:spLocks noGrp="1"/>
          </p:cNvSpPr>
          <p:nvPr>
            <p:ph idx="10" hasCustomPrompt="1"/>
          </p:nvPr>
        </p:nvSpPr>
        <p:spPr>
          <a:xfrm>
            <a:off x="597948" y="754225"/>
            <a:ext cx="11672866" cy="23032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marR="0" indent="0" algn="l" defTabSz="124869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pt-BR" dirty="0"/>
              <a:t>INSIRA SUBTÍTULO DA PÁGINA EM MAIÚSCULA</a:t>
            </a:r>
          </a:p>
        </p:txBody>
      </p:sp>
      <p:sp>
        <p:nvSpPr>
          <p:cNvPr id="20" name="Espaço Reservado para Texto 8"/>
          <p:cNvSpPr>
            <a:spLocks noGrp="1"/>
          </p:cNvSpPr>
          <p:nvPr>
            <p:ph idx="1" hasCustomPrompt="1"/>
          </p:nvPr>
        </p:nvSpPr>
        <p:spPr>
          <a:xfrm>
            <a:off x="597947" y="254282"/>
            <a:ext cx="11672866" cy="37798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marR="0" indent="0" algn="l" defTabSz="124869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pt-BR" dirty="0"/>
              <a:t>INSIRA TÍTULO DA PÁGINA EM MAIÚSCULA</a:t>
            </a:r>
          </a:p>
        </p:txBody>
      </p:sp>
      <p:sp>
        <p:nvSpPr>
          <p:cNvPr id="22" name="Espaço Reservado para Texto 14"/>
          <p:cNvSpPr>
            <a:spLocks noGrp="1"/>
          </p:cNvSpPr>
          <p:nvPr>
            <p:ph type="body" sz="quarter" idx="12" hasCustomPrompt="1"/>
          </p:nvPr>
        </p:nvSpPr>
        <p:spPr>
          <a:xfrm>
            <a:off x="579204" y="1106510"/>
            <a:ext cx="11741962" cy="17979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41887" indent="-241887" algn="just">
              <a:spcBef>
                <a:spcPts val="508"/>
              </a:spcBef>
              <a:buClr>
                <a:schemeClr val="bg2"/>
              </a:buClr>
              <a:buFont typeface="Calibri" panose="020F0502020204030204" pitchFamily="34" charset="0"/>
              <a:buChar char="•"/>
              <a:defRPr sz="1600" b="0" baseline="0">
                <a:solidFill>
                  <a:schemeClr val="tx1"/>
                </a:solidFill>
              </a:defRPr>
            </a:lvl1pPr>
            <a:lvl2pPr marL="541338" indent="-231775" algn="just">
              <a:spcBef>
                <a:spcPts val="508"/>
              </a:spcBef>
              <a:buClr>
                <a:schemeClr val="bg2"/>
              </a:buClr>
              <a:buFont typeface="Calibri" panose="020F0502020204030204" pitchFamily="34" charset="0"/>
              <a:buChar char="•"/>
              <a:defRPr sz="1600" b="0">
                <a:solidFill>
                  <a:schemeClr val="tx1"/>
                </a:solidFill>
              </a:defRPr>
            </a:lvl2pPr>
            <a:lvl3pPr marL="709613" indent="-230188" algn="just">
              <a:spcBef>
                <a:spcPts val="508"/>
              </a:spcBef>
              <a:buClr>
                <a:schemeClr val="bg2"/>
              </a:buClr>
              <a:buFont typeface="Calibri" panose="020F0502020204030204" pitchFamily="34" charset="0"/>
              <a:buChar char="•"/>
              <a:defRPr sz="1600" b="0">
                <a:solidFill>
                  <a:schemeClr val="tx1"/>
                </a:solidFill>
              </a:defRPr>
            </a:lvl3pPr>
            <a:lvl4pPr marL="895350" indent="-231775" algn="just">
              <a:spcBef>
                <a:spcPts val="508"/>
              </a:spcBef>
              <a:buClr>
                <a:schemeClr val="bg2"/>
              </a:buClr>
              <a:buFont typeface="Calibri" panose="020F0502020204030204" pitchFamily="34" charset="0"/>
              <a:buChar char="•"/>
              <a:defRPr sz="1600" b="0">
                <a:solidFill>
                  <a:schemeClr val="tx1"/>
                </a:solidFill>
              </a:defRPr>
            </a:lvl4pPr>
            <a:lvl5pPr marL="912453" indent="-311766" algn="just">
              <a:spcBef>
                <a:spcPts val="508"/>
              </a:spcBef>
              <a:buClr>
                <a:schemeClr val="bg2"/>
              </a:buClr>
              <a:buFont typeface="Calibri" panose="020F0502020204030204" pitchFamily="34" charset="0"/>
              <a:buChar char="•"/>
              <a:defRPr sz="1600" b="0"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Insira o texto normalmente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endParaRPr lang="pt-BR" dirty="0"/>
          </a:p>
          <a:p>
            <a:pPr lvl="4"/>
            <a:endParaRPr lang="pt-BR" dirty="0"/>
          </a:p>
        </p:txBody>
      </p:sp>
      <p:sp>
        <p:nvSpPr>
          <p:cNvPr id="23" name="Espaço Reservado para Texto 2"/>
          <p:cNvSpPr>
            <a:spLocks noGrp="1"/>
          </p:cNvSpPr>
          <p:nvPr>
            <p:ph type="body" sz="quarter" idx="13" hasCustomPrompt="1"/>
          </p:nvPr>
        </p:nvSpPr>
        <p:spPr>
          <a:xfrm>
            <a:off x="684024" y="9122034"/>
            <a:ext cx="10872000" cy="228465"/>
          </a:xfrm>
          <a:prstGeom prst="rect">
            <a:avLst/>
          </a:prstGeom>
        </p:spPr>
        <p:txBody>
          <a:bodyPr lIns="36000" tIns="36000" rIns="36000" bIns="36000" anchor="b"/>
          <a:lstStyle>
            <a:lvl1pPr>
              <a:defRPr sz="1016" b="0">
                <a:solidFill>
                  <a:sysClr val="windowText" lastClr="000000"/>
                </a:solidFill>
              </a:defRPr>
            </a:lvl1pPr>
            <a:lvl2pPr>
              <a:defRPr sz="1016" b="0">
                <a:solidFill>
                  <a:sysClr val="windowText" lastClr="000000"/>
                </a:solidFill>
              </a:defRPr>
            </a:lvl2pPr>
            <a:lvl3pPr>
              <a:defRPr sz="1016" b="0">
                <a:solidFill>
                  <a:sysClr val="windowText" lastClr="000000"/>
                </a:solidFill>
              </a:defRPr>
            </a:lvl3pPr>
            <a:lvl4pPr>
              <a:defRPr sz="1016" b="0">
                <a:solidFill>
                  <a:sysClr val="windowText" lastClr="000000"/>
                </a:solidFill>
              </a:defRPr>
            </a:lvl4pPr>
            <a:lvl5pPr>
              <a:defRPr sz="1016" b="0">
                <a:solidFill>
                  <a:sysClr val="windowText" lastClr="000000"/>
                </a:solidFill>
              </a:defRPr>
            </a:lvl5pPr>
          </a:lstStyle>
          <a:p>
            <a:pPr lvl="0"/>
            <a:r>
              <a:rPr lang="pt-BR" dirty="0"/>
              <a:t>Insira “Fonte:”</a:t>
            </a:r>
          </a:p>
        </p:txBody>
      </p:sp>
      <p:pic>
        <p:nvPicPr>
          <p:cNvPr id="28" name="Imagem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6911" y="9089911"/>
            <a:ext cx="282615" cy="339916"/>
          </a:xfrm>
          <a:prstGeom prst="rect">
            <a:avLst/>
          </a:prstGeom>
        </p:spPr>
      </p:pic>
      <p:pic>
        <p:nvPicPr>
          <p:cNvPr id="29" name="Imagem 28">
            <a:extLst>
              <a:ext uri="{FF2B5EF4-FFF2-40B4-BE49-F238E27FC236}">
                <a16:creationId xmlns:a16="http://schemas.microsoft.com/office/drawing/2014/main" id="{2D22EB3A-E313-4273-8A6B-1E0D2344F9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9" t="7882" r="71461" b="10452"/>
          <a:stretch/>
        </p:blipFill>
        <p:spPr>
          <a:xfrm>
            <a:off x="11846794" y="9042569"/>
            <a:ext cx="445011" cy="459723"/>
          </a:xfrm>
          <a:prstGeom prst="rect">
            <a:avLst/>
          </a:prstGeom>
        </p:spPr>
      </p:pic>
      <p:sp>
        <p:nvSpPr>
          <p:cNvPr id="30" name="Text Box 14"/>
          <p:cNvSpPr txBox="1">
            <a:spLocks noChangeArrowheads="1"/>
          </p:cNvSpPr>
          <p:nvPr userDrawn="1"/>
        </p:nvSpPr>
        <p:spPr bwMode="auto">
          <a:xfrm>
            <a:off x="11075485" y="9116354"/>
            <a:ext cx="782933" cy="4848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108339" tIns="54168" rIns="108339" bIns="54168" anchor="ctr">
            <a:noAutofit/>
          </a:bodyPr>
          <a:lstStyle/>
          <a:p>
            <a:pPr algn="r" defTabSz="1082817" eaLnBrk="0" hangingPunct="0">
              <a:spcBef>
                <a:spcPct val="50000"/>
              </a:spcBef>
              <a:spcAft>
                <a:spcPts val="1184"/>
              </a:spcAft>
              <a:defRPr/>
            </a:pPr>
            <a:fld id="{E41B6EFB-36C9-4B8A-BE94-E6B4A0C3EA4E}" type="slidenum">
              <a:rPr lang="en-US" sz="1693" b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pPr algn="r" defTabSz="1082817" eaLnBrk="0" hangingPunct="0">
                <a:spcBef>
                  <a:spcPct val="50000"/>
                </a:spcBef>
                <a:spcAft>
                  <a:spcPts val="1184"/>
                </a:spcAft>
                <a:defRPr/>
              </a:pPr>
              <a:t>‹nº›</a:t>
            </a:fld>
            <a:endParaRPr lang="en-US" sz="1693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774677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B_M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Texto 2"/>
          <p:cNvSpPr>
            <a:spLocks noGrp="1"/>
          </p:cNvSpPr>
          <p:nvPr>
            <p:ph type="body" sz="quarter" idx="13" hasCustomPrompt="1"/>
          </p:nvPr>
        </p:nvSpPr>
        <p:spPr>
          <a:xfrm>
            <a:off x="684024" y="9122034"/>
            <a:ext cx="10872000" cy="228465"/>
          </a:xfrm>
          <a:prstGeom prst="rect">
            <a:avLst/>
          </a:prstGeom>
        </p:spPr>
        <p:txBody>
          <a:bodyPr lIns="36000" tIns="36000" rIns="36000" bIns="36000" anchor="b"/>
          <a:lstStyle>
            <a:lvl1pPr>
              <a:defRPr sz="1016" b="0">
                <a:solidFill>
                  <a:sysClr val="windowText" lastClr="000000"/>
                </a:solidFill>
              </a:defRPr>
            </a:lvl1pPr>
            <a:lvl2pPr>
              <a:defRPr sz="1016" b="0">
                <a:solidFill>
                  <a:sysClr val="windowText" lastClr="000000"/>
                </a:solidFill>
              </a:defRPr>
            </a:lvl2pPr>
            <a:lvl3pPr>
              <a:defRPr sz="1016" b="0">
                <a:solidFill>
                  <a:sysClr val="windowText" lastClr="000000"/>
                </a:solidFill>
              </a:defRPr>
            </a:lvl3pPr>
            <a:lvl4pPr>
              <a:defRPr sz="1016" b="0">
                <a:solidFill>
                  <a:sysClr val="windowText" lastClr="000000"/>
                </a:solidFill>
              </a:defRPr>
            </a:lvl4pPr>
            <a:lvl5pPr>
              <a:defRPr sz="1016" b="0">
                <a:solidFill>
                  <a:sysClr val="windowText" lastClr="000000"/>
                </a:solidFill>
              </a:defRPr>
            </a:lvl5pPr>
          </a:lstStyle>
          <a:p>
            <a:pPr lvl="0"/>
            <a:r>
              <a:rPr lang="pt-BR" dirty="0"/>
              <a:t>Insira “Fonte:”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sz="quarter" idx="14"/>
          </p:nvPr>
        </p:nvSpPr>
        <p:spPr>
          <a:xfrm>
            <a:off x="598018" y="1308753"/>
            <a:ext cx="11672759" cy="7474568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14" name="Espaço Reservado para Texto 8"/>
          <p:cNvSpPr>
            <a:spLocks noGrp="1"/>
          </p:cNvSpPr>
          <p:nvPr>
            <p:ph idx="10" hasCustomPrompt="1"/>
          </p:nvPr>
        </p:nvSpPr>
        <p:spPr>
          <a:xfrm>
            <a:off x="597948" y="754225"/>
            <a:ext cx="11672866" cy="23032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marR="0" indent="0" algn="l" defTabSz="124869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pt-BR" dirty="0"/>
              <a:t>INSIRA SUBTÍTULO DA PÁGINA EM MAIÚSCULA</a:t>
            </a:r>
          </a:p>
        </p:txBody>
      </p:sp>
      <p:sp>
        <p:nvSpPr>
          <p:cNvPr id="15" name="Espaço Reservado para Texto 8"/>
          <p:cNvSpPr>
            <a:spLocks noGrp="1"/>
          </p:cNvSpPr>
          <p:nvPr>
            <p:ph idx="1" hasCustomPrompt="1"/>
          </p:nvPr>
        </p:nvSpPr>
        <p:spPr>
          <a:xfrm>
            <a:off x="597947" y="254282"/>
            <a:ext cx="11672866" cy="37798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marR="0" indent="0" algn="l" defTabSz="124869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pt-BR" dirty="0"/>
              <a:t>INSIRA TÍTULO DA PÁGINA EM MAIÚSCULA</a:t>
            </a:r>
          </a:p>
        </p:txBody>
      </p:sp>
      <p:pic>
        <p:nvPicPr>
          <p:cNvPr id="25" name="Imagem 2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6911" y="9089911"/>
            <a:ext cx="282615" cy="339916"/>
          </a:xfrm>
          <a:prstGeom prst="rect">
            <a:avLst/>
          </a:prstGeom>
        </p:spPr>
      </p:pic>
      <p:pic>
        <p:nvPicPr>
          <p:cNvPr id="26" name="Imagem 25">
            <a:extLst>
              <a:ext uri="{FF2B5EF4-FFF2-40B4-BE49-F238E27FC236}">
                <a16:creationId xmlns:a16="http://schemas.microsoft.com/office/drawing/2014/main" id="{2D22EB3A-E313-4273-8A6B-1E0D2344F9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9" t="7882" r="71461" b="10452"/>
          <a:stretch/>
        </p:blipFill>
        <p:spPr>
          <a:xfrm>
            <a:off x="11846794" y="9042569"/>
            <a:ext cx="445011" cy="459723"/>
          </a:xfrm>
          <a:prstGeom prst="rect">
            <a:avLst/>
          </a:prstGeom>
        </p:spPr>
      </p:pic>
      <p:sp>
        <p:nvSpPr>
          <p:cNvPr id="27" name="Text Box 14"/>
          <p:cNvSpPr txBox="1">
            <a:spLocks noChangeArrowheads="1"/>
          </p:cNvSpPr>
          <p:nvPr userDrawn="1"/>
        </p:nvSpPr>
        <p:spPr bwMode="auto">
          <a:xfrm>
            <a:off x="11075485" y="9116354"/>
            <a:ext cx="782933" cy="4848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108339" tIns="54168" rIns="108339" bIns="54168" anchor="ctr">
            <a:noAutofit/>
          </a:bodyPr>
          <a:lstStyle/>
          <a:p>
            <a:pPr algn="r" defTabSz="1082817" eaLnBrk="0" hangingPunct="0">
              <a:spcBef>
                <a:spcPct val="50000"/>
              </a:spcBef>
              <a:spcAft>
                <a:spcPts val="1184"/>
              </a:spcAft>
              <a:defRPr/>
            </a:pPr>
            <a:fld id="{E41B6EFB-36C9-4B8A-BE94-E6B4A0C3EA4E}" type="slidenum">
              <a:rPr lang="en-US" sz="1693" b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pPr algn="r" defTabSz="1082817" eaLnBrk="0" hangingPunct="0">
                <a:spcBef>
                  <a:spcPct val="50000"/>
                </a:spcBef>
                <a:spcAft>
                  <a:spcPts val="1184"/>
                </a:spcAft>
                <a:defRPr/>
              </a:pPr>
              <a:t>‹nº›</a:t>
            </a:fld>
            <a:endParaRPr lang="en-US" sz="1693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457182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B_Capi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14"/>
          <p:cNvSpPr txBox="1">
            <a:spLocks noChangeArrowheads="1"/>
          </p:cNvSpPr>
          <p:nvPr userDrawn="1"/>
        </p:nvSpPr>
        <p:spPr bwMode="auto">
          <a:xfrm>
            <a:off x="1481380" y="9411450"/>
            <a:ext cx="9906000" cy="16129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77385" tIns="0" rIns="77385" bIns="0" anchor="ctr">
            <a:noAutofit/>
          </a:bodyPr>
          <a:lstStyle/>
          <a:p>
            <a:pPr algn="ctr" defTabSz="773456" eaLnBrk="0" hangingPunct="0">
              <a:spcBef>
                <a:spcPct val="50000"/>
              </a:spcBef>
              <a:spcAft>
                <a:spcPts val="846"/>
              </a:spcAft>
              <a:defRPr/>
            </a:pPr>
            <a:r>
              <a:rPr lang="en-US" sz="900" b="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CONFIDENCIAL - DIVULGAÇÃO E REPRODUÇÃO NÃO AUTORIZADA</a:t>
            </a:r>
          </a:p>
        </p:txBody>
      </p:sp>
      <p:sp>
        <p:nvSpPr>
          <p:cNvPr id="15" name="Espaço Reservado para Texto 8"/>
          <p:cNvSpPr>
            <a:spLocks noGrp="1"/>
          </p:cNvSpPr>
          <p:nvPr>
            <p:ph idx="11" hasCustomPrompt="1"/>
          </p:nvPr>
        </p:nvSpPr>
        <p:spPr>
          <a:xfrm>
            <a:off x="597947" y="4276002"/>
            <a:ext cx="11672866" cy="37798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marR="0" indent="0" algn="l" defTabSz="124869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pt-BR" dirty="0"/>
              <a:t>INSIRA TÍTULO DA PÁGINA EM MAIÚSCULA</a:t>
            </a:r>
          </a:p>
        </p:txBody>
      </p:sp>
      <p:pic>
        <p:nvPicPr>
          <p:cNvPr id="21" name="Imagem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6911" y="9089911"/>
            <a:ext cx="282615" cy="339916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2D22EB3A-E313-4273-8A6B-1E0D2344F9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9" t="7882" r="71461" b="10452"/>
          <a:stretch/>
        </p:blipFill>
        <p:spPr>
          <a:xfrm>
            <a:off x="11846794" y="9042569"/>
            <a:ext cx="445011" cy="459723"/>
          </a:xfrm>
          <a:prstGeom prst="rect">
            <a:avLst/>
          </a:prstGeom>
        </p:spPr>
      </p:pic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B_Ultima_P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597948" y="8873308"/>
            <a:ext cx="6399456" cy="509114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lvl="0"/>
            <a:r>
              <a:rPr lang="pt-BR" sz="1354" b="1" kern="1200" baseline="0" dirty="0">
                <a:solidFill>
                  <a:srgbClr val="091C3D"/>
                </a:solidFill>
                <a:latin typeface="+mn-lt"/>
                <a:ea typeface="+mn-ea"/>
                <a:cs typeface="+mn-cs"/>
              </a:rPr>
              <a:t>CONTATO:</a:t>
            </a:r>
          </a:p>
          <a:p>
            <a:pPr lvl="0"/>
            <a:r>
              <a:rPr lang="pt-BR" sz="1354" b="0" kern="1200" baseline="0" dirty="0">
                <a:solidFill>
                  <a:srgbClr val="091C3D"/>
                </a:solidFill>
                <a:latin typeface="+mn-lt"/>
                <a:ea typeface="+mn-ea"/>
                <a:cs typeface="+mn-cs"/>
              </a:rPr>
              <a:t>11 3465-0265 | contato@urbansystems.com.br | www.urbansystems.com.br</a:t>
            </a:r>
          </a:p>
        </p:txBody>
      </p:sp>
      <p:pic>
        <p:nvPicPr>
          <p:cNvPr id="12" name="Imagem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153" y="3528051"/>
            <a:ext cx="8722453" cy="2423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609294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B_Ultima_P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6402144" y="8962208"/>
            <a:ext cx="6399456" cy="509114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lvl="0"/>
            <a:r>
              <a:rPr lang="pt-BR" sz="1354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CONTATO:</a:t>
            </a:r>
          </a:p>
          <a:p>
            <a:pPr lvl="0"/>
            <a:r>
              <a:rPr lang="pt-BR" sz="1354" b="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11 3465-0265 | contato@urbansystems.com.br | www.urbansystems.com.br</a:t>
            </a:r>
          </a:p>
        </p:txBody>
      </p:sp>
      <p:pic>
        <p:nvPicPr>
          <p:cNvPr id="4" name="Imagem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42"/>
          <a:stretch/>
        </p:blipFill>
        <p:spPr>
          <a:xfrm>
            <a:off x="6197600" y="4316470"/>
            <a:ext cx="3218833" cy="111430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9019" y="7438087"/>
            <a:ext cx="5105705" cy="1418888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2D22EB3A-E313-4273-8A6B-1E0D2344F97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96" y="7237714"/>
            <a:ext cx="6011148" cy="1819633"/>
          </a:xfrm>
          <a:prstGeom prst="rect">
            <a:avLst/>
          </a:prstGeom>
        </p:spPr>
      </p:pic>
      <p:cxnSp>
        <p:nvCxnSpPr>
          <p:cNvPr id="8" name="Conector reto 7"/>
          <p:cNvCxnSpPr/>
          <p:nvPr userDrawn="1"/>
        </p:nvCxnSpPr>
        <p:spPr>
          <a:xfrm>
            <a:off x="6497394" y="7162798"/>
            <a:ext cx="0" cy="196946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2459392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88" r:id="rId2"/>
    <p:sldLayoutId id="2147483685" r:id="rId3"/>
    <p:sldLayoutId id="2147483719" r:id="rId4"/>
    <p:sldLayoutId id="2147483716" r:id="rId5"/>
    <p:sldLayoutId id="2147483689" r:id="rId6"/>
    <p:sldLayoutId id="2147483690" r:id="rId7"/>
    <p:sldLayoutId id="2147483720" r:id="rId8"/>
  </p:sldLayoutIdLst>
  <p:hf hdr="0" ftr="0" dt="0"/>
  <p:txStyles>
    <p:titleStyle>
      <a:lvl1pPr algn="l" defTabSz="1248696" rtl="0" eaLnBrk="1" latinLnBrk="0" hangingPunct="1">
        <a:spcBef>
          <a:spcPct val="0"/>
        </a:spcBef>
        <a:buNone/>
        <a:defRPr sz="3132" kern="12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468261" indent="-468261" algn="l" defTabSz="1248696" rtl="0" eaLnBrk="1" latinLnBrk="0" hangingPunct="1">
        <a:spcBef>
          <a:spcPct val="20000"/>
        </a:spcBef>
        <a:buFont typeface="Arial" pitchFamily="34" charset="0"/>
        <a:buNone/>
        <a:defRPr sz="1947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389707" indent="-389707" algn="l" defTabSz="1248696" rtl="0" eaLnBrk="1" latinLnBrk="0" hangingPunct="1">
        <a:spcBef>
          <a:spcPct val="20000"/>
        </a:spcBef>
        <a:buFont typeface="Tahoma" pitchFamily="34" charset="0"/>
        <a:buChar char="­"/>
        <a:defRPr sz="1354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12781" indent="-311766" algn="l" defTabSz="1248696" rtl="0" eaLnBrk="1" latinLnBrk="0" hangingPunct="1">
        <a:spcBef>
          <a:spcPct val="20000"/>
        </a:spcBef>
        <a:buFont typeface="Tahoma" pitchFamily="34" charset="0"/>
        <a:buChar char="­"/>
        <a:defRPr sz="1185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756570" indent="-311766" algn="l" defTabSz="1248696" rtl="0" eaLnBrk="1" latinLnBrk="0" hangingPunct="1">
        <a:spcBef>
          <a:spcPct val="20000"/>
        </a:spcBef>
        <a:buFont typeface="Tahoma" pitchFamily="34" charset="0"/>
        <a:buChar char="­"/>
        <a:defRPr sz="1016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912453" indent="-311766" algn="l" defTabSz="1248696" rtl="0" eaLnBrk="1" latinLnBrk="0" hangingPunct="1">
        <a:spcBef>
          <a:spcPct val="20000"/>
        </a:spcBef>
        <a:buFont typeface="Tahoma" pitchFamily="34" charset="0"/>
        <a:buChar char="­"/>
        <a:defRPr sz="847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3433914" indent="-312174" algn="l" defTabSz="1248696" rtl="0" eaLnBrk="1" latinLnBrk="0" hangingPunct="1">
        <a:spcBef>
          <a:spcPct val="20000"/>
        </a:spcBef>
        <a:buFont typeface="Arial" pitchFamily="34" charset="0"/>
        <a:buChar char="•"/>
        <a:defRPr sz="2709" kern="1200">
          <a:solidFill>
            <a:schemeClr val="tx1"/>
          </a:solidFill>
          <a:latin typeface="+mn-lt"/>
          <a:ea typeface="+mn-ea"/>
          <a:cs typeface="+mn-cs"/>
        </a:defRPr>
      </a:lvl6pPr>
      <a:lvl7pPr marL="4058262" indent="-312174" algn="l" defTabSz="1248696" rtl="0" eaLnBrk="1" latinLnBrk="0" hangingPunct="1">
        <a:spcBef>
          <a:spcPct val="20000"/>
        </a:spcBef>
        <a:buFont typeface="Arial" pitchFamily="34" charset="0"/>
        <a:buChar char="•"/>
        <a:defRPr sz="2709" kern="1200">
          <a:solidFill>
            <a:schemeClr val="tx1"/>
          </a:solidFill>
          <a:latin typeface="+mn-lt"/>
          <a:ea typeface="+mn-ea"/>
          <a:cs typeface="+mn-cs"/>
        </a:defRPr>
      </a:lvl7pPr>
      <a:lvl8pPr marL="4682610" indent="-312174" algn="l" defTabSz="1248696" rtl="0" eaLnBrk="1" latinLnBrk="0" hangingPunct="1">
        <a:spcBef>
          <a:spcPct val="20000"/>
        </a:spcBef>
        <a:buFont typeface="Arial" pitchFamily="34" charset="0"/>
        <a:buChar char="•"/>
        <a:defRPr sz="2709" kern="1200">
          <a:solidFill>
            <a:schemeClr val="tx1"/>
          </a:solidFill>
          <a:latin typeface="+mn-lt"/>
          <a:ea typeface="+mn-ea"/>
          <a:cs typeface="+mn-cs"/>
        </a:defRPr>
      </a:lvl8pPr>
      <a:lvl9pPr marL="5306959" indent="-312174" algn="l" defTabSz="1248696" rtl="0" eaLnBrk="1" latinLnBrk="0" hangingPunct="1">
        <a:spcBef>
          <a:spcPct val="20000"/>
        </a:spcBef>
        <a:buFont typeface="Arial" pitchFamily="34" charset="0"/>
        <a:buChar char="•"/>
        <a:defRPr sz="27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248696" rtl="0" eaLnBrk="1" latinLnBrk="0" hangingPunct="1">
        <a:defRPr sz="2455" kern="1200">
          <a:solidFill>
            <a:schemeClr val="tx1"/>
          </a:solidFill>
          <a:latin typeface="+mn-lt"/>
          <a:ea typeface="+mn-ea"/>
          <a:cs typeface="+mn-cs"/>
        </a:defRPr>
      </a:lvl1pPr>
      <a:lvl2pPr marL="624348" algn="l" defTabSz="1248696" rtl="0" eaLnBrk="1" latinLnBrk="0" hangingPunct="1">
        <a:defRPr sz="2455" kern="1200">
          <a:solidFill>
            <a:schemeClr val="tx1"/>
          </a:solidFill>
          <a:latin typeface="+mn-lt"/>
          <a:ea typeface="+mn-ea"/>
          <a:cs typeface="+mn-cs"/>
        </a:defRPr>
      </a:lvl2pPr>
      <a:lvl3pPr marL="1248696" algn="l" defTabSz="1248696" rtl="0" eaLnBrk="1" latinLnBrk="0" hangingPunct="1">
        <a:defRPr sz="2455" kern="1200">
          <a:solidFill>
            <a:schemeClr val="tx1"/>
          </a:solidFill>
          <a:latin typeface="+mn-lt"/>
          <a:ea typeface="+mn-ea"/>
          <a:cs typeface="+mn-cs"/>
        </a:defRPr>
      </a:lvl3pPr>
      <a:lvl4pPr marL="1873045" algn="l" defTabSz="1248696" rtl="0" eaLnBrk="1" latinLnBrk="0" hangingPunct="1">
        <a:defRPr sz="2455" kern="1200">
          <a:solidFill>
            <a:schemeClr val="tx1"/>
          </a:solidFill>
          <a:latin typeface="+mn-lt"/>
          <a:ea typeface="+mn-ea"/>
          <a:cs typeface="+mn-cs"/>
        </a:defRPr>
      </a:lvl4pPr>
      <a:lvl5pPr marL="2497393" algn="l" defTabSz="1248696" rtl="0" eaLnBrk="1" latinLnBrk="0" hangingPunct="1">
        <a:defRPr sz="2455" kern="1200">
          <a:solidFill>
            <a:schemeClr val="tx1"/>
          </a:solidFill>
          <a:latin typeface="+mn-lt"/>
          <a:ea typeface="+mn-ea"/>
          <a:cs typeface="+mn-cs"/>
        </a:defRPr>
      </a:lvl5pPr>
      <a:lvl6pPr marL="3121740" algn="l" defTabSz="1248696" rtl="0" eaLnBrk="1" latinLnBrk="0" hangingPunct="1">
        <a:defRPr sz="2455" kern="1200">
          <a:solidFill>
            <a:schemeClr val="tx1"/>
          </a:solidFill>
          <a:latin typeface="+mn-lt"/>
          <a:ea typeface="+mn-ea"/>
          <a:cs typeface="+mn-cs"/>
        </a:defRPr>
      </a:lvl6pPr>
      <a:lvl7pPr marL="3746088" algn="l" defTabSz="1248696" rtl="0" eaLnBrk="1" latinLnBrk="0" hangingPunct="1">
        <a:defRPr sz="2455" kern="1200">
          <a:solidFill>
            <a:schemeClr val="tx1"/>
          </a:solidFill>
          <a:latin typeface="+mn-lt"/>
          <a:ea typeface="+mn-ea"/>
          <a:cs typeface="+mn-cs"/>
        </a:defRPr>
      </a:lvl7pPr>
      <a:lvl8pPr marL="4370436" algn="l" defTabSz="1248696" rtl="0" eaLnBrk="1" latinLnBrk="0" hangingPunct="1">
        <a:defRPr sz="2455" kern="1200">
          <a:solidFill>
            <a:schemeClr val="tx1"/>
          </a:solidFill>
          <a:latin typeface="+mn-lt"/>
          <a:ea typeface="+mn-ea"/>
          <a:cs typeface="+mn-cs"/>
        </a:defRPr>
      </a:lvl8pPr>
      <a:lvl9pPr marL="4994784" algn="l" defTabSz="1248696" rtl="0" eaLnBrk="1" latinLnBrk="0" hangingPunct="1">
        <a:defRPr sz="24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8.xml"/><Relationship Id="rId5" Type="http://schemas.openxmlformats.org/officeDocument/2006/relationships/diagramQuickStyle" Target="../diagrams/quickStyle18.xml"/><Relationship Id="rId4" Type="http://schemas.openxmlformats.org/officeDocument/2006/relationships/diagramLayout" Target="../diagrams/layout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9.xml"/><Relationship Id="rId5" Type="http://schemas.openxmlformats.org/officeDocument/2006/relationships/diagramQuickStyle" Target="../diagrams/quickStyle19.xml"/><Relationship Id="rId4" Type="http://schemas.openxmlformats.org/officeDocument/2006/relationships/diagramLayout" Target="../diagrams/layout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0.xml"/><Relationship Id="rId7" Type="http://schemas.microsoft.com/office/2007/relationships/diagramDrawing" Target="../diagrams/drawing20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0.xml"/><Relationship Id="rId5" Type="http://schemas.openxmlformats.org/officeDocument/2006/relationships/diagramQuickStyle" Target="../diagrams/quickStyle20.xml"/><Relationship Id="rId4" Type="http://schemas.openxmlformats.org/officeDocument/2006/relationships/diagramLayout" Target="../diagrams/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Conteúdo 10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pt-BR" dirty="0"/>
              <a:t>VISÃO PARA CASCAVEL 2050 – CIDADE SUSTENTÁVEL</a:t>
            </a:r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VISÃO CASCAVEL 2050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/>
              <a:t>Fonte: </a:t>
            </a:r>
            <a:r>
              <a:rPr lang="pt-BR" dirty="0" err="1"/>
              <a:t>Urban</a:t>
            </a:r>
            <a:r>
              <a:rPr lang="pt-BR" dirty="0"/>
              <a:t> Systems, 2024.</a:t>
            </a:r>
          </a:p>
        </p:txBody>
      </p:sp>
      <p:grpSp>
        <p:nvGrpSpPr>
          <p:cNvPr id="13" name="Grupo 12"/>
          <p:cNvGrpSpPr/>
          <p:nvPr/>
        </p:nvGrpSpPr>
        <p:grpSpPr>
          <a:xfrm>
            <a:off x="454097" y="1310726"/>
            <a:ext cx="11960566" cy="7811308"/>
            <a:chOff x="-1" y="1085088"/>
            <a:chExt cx="13216129" cy="8406317"/>
          </a:xfrm>
        </p:grpSpPr>
        <p:sp>
          <p:nvSpPr>
            <p:cNvPr id="14" name="Retângulo de cantos arredondados 13"/>
            <p:cNvSpPr/>
            <p:nvPr/>
          </p:nvSpPr>
          <p:spPr>
            <a:xfrm>
              <a:off x="0" y="1085088"/>
              <a:ext cx="13216128" cy="1901952"/>
            </a:xfrm>
            <a:prstGeom prst="roundRect">
              <a:avLst/>
            </a:prstGeom>
            <a:solidFill>
              <a:srgbClr val="1144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4000" b="1" dirty="0">
                  <a:solidFill>
                    <a:srgbClr val="E6FFCD"/>
                  </a:solidFill>
                  <a:ea typeface="Times New Roman" panose="02020603050405020304" pitchFamily="18" charset="0"/>
                </a:rPr>
                <a:t>Cascavel 2050 - Cidade Conectada ao Futuro, Sustentável e Próspera</a:t>
              </a:r>
              <a:endParaRPr lang="pt-BR" sz="4000" dirty="0">
                <a:solidFill>
                  <a:srgbClr val="E6FFCD"/>
                </a:solidFill>
              </a:endParaRPr>
            </a:p>
          </p:txBody>
        </p:sp>
        <p:sp>
          <p:nvSpPr>
            <p:cNvPr id="15" name="Retângulo de cantos arredondados 14"/>
            <p:cNvSpPr/>
            <p:nvPr/>
          </p:nvSpPr>
          <p:spPr>
            <a:xfrm>
              <a:off x="4503211" y="3270471"/>
              <a:ext cx="4279392" cy="3023616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800" dirty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Uma potência Econômica do setor Agropecuário e Industrial</a:t>
              </a:r>
            </a:p>
            <a:p>
              <a:pPr algn="ctr"/>
              <a:endParaRPr lang="pt-BR" sz="2000" dirty="0">
                <a:solidFill>
                  <a:schemeClr val="accent5">
                    <a:lumMod val="20000"/>
                    <a:lumOff val="80000"/>
                  </a:schemeClr>
                </a:solidFill>
              </a:endParaRPr>
            </a:p>
            <a:p>
              <a:pPr algn="ctr"/>
              <a:r>
                <a:rPr lang="pt-BR" sz="2500" dirty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Onde as empresas querem se instalar</a:t>
              </a:r>
            </a:p>
          </p:txBody>
        </p:sp>
        <p:sp>
          <p:nvSpPr>
            <p:cNvPr id="16" name="Retângulo de cantos arredondados 15"/>
            <p:cNvSpPr/>
            <p:nvPr/>
          </p:nvSpPr>
          <p:spPr>
            <a:xfrm>
              <a:off x="2328671" y="6467789"/>
              <a:ext cx="4279392" cy="3023616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800" dirty="0">
                  <a:solidFill>
                    <a:schemeClr val="accent6">
                      <a:lumMod val="20000"/>
                      <a:lumOff val="80000"/>
                    </a:schemeClr>
                  </a:solidFill>
                </a:rPr>
                <a:t>Polo de referência de saúde e educação Regional</a:t>
              </a:r>
            </a:p>
          </p:txBody>
        </p:sp>
        <p:sp>
          <p:nvSpPr>
            <p:cNvPr id="17" name="Retângulo de cantos arredondados 16"/>
            <p:cNvSpPr/>
            <p:nvPr/>
          </p:nvSpPr>
          <p:spPr>
            <a:xfrm>
              <a:off x="-1" y="3270470"/>
              <a:ext cx="4279392" cy="3023616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800" dirty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Uma cidade para as pessoas </a:t>
              </a:r>
            </a:p>
            <a:p>
              <a:pPr algn="ctr"/>
              <a:endParaRPr lang="pt-BR" sz="2000" dirty="0">
                <a:solidFill>
                  <a:schemeClr val="accent3">
                    <a:lumMod val="20000"/>
                    <a:lumOff val="80000"/>
                  </a:schemeClr>
                </a:solidFill>
              </a:endParaRPr>
            </a:p>
            <a:p>
              <a:pPr algn="ctr"/>
              <a:r>
                <a:rPr lang="pt-BR" sz="2300" dirty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Compacta, Diversa e Vibrante</a:t>
              </a:r>
            </a:p>
          </p:txBody>
        </p:sp>
        <p:sp>
          <p:nvSpPr>
            <p:cNvPr id="18" name="Retângulo de cantos arredondados 17"/>
            <p:cNvSpPr/>
            <p:nvPr/>
          </p:nvSpPr>
          <p:spPr>
            <a:xfrm>
              <a:off x="6825852" y="6445824"/>
              <a:ext cx="4279392" cy="3023616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800" dirty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Infraestrutura de qualidade e sustentável para todos</a:t>
              </a:r>
            </a:p>
          </p:txBody>
        </p:sp>
        <p:sp>
          <p:nvSpPr>
            <p:cNvPr id="24" name="Retângulo de cantos arredondados 23"/>
            <p:cNvSpPr/>
            <p:nvPr/>
          </p:nvSpPr>
          <p:spPr>
            <a:xfrm>
              <a:off x="8936736" y="3248505"/>
              <a:ext cx="4279392" cy="3023616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800" dirty="0">
                  <a:solidFill>
                    <a:schemeClr val="bg2">
                      <a:lumMod val="20000"/>
                      <a:lumOff val="80000"/>
                    </a:schemeClr>
                  </a:solidFill>
                </a:rPr>
                <a:t>Cidade inteligente e inovadora</a:t>
              </a:r>
            </a:p>
            <a:p>
              <a:pPr algn="ctr"/>
              <a:endParaRPr lang="pt-BR" sz="2500" dirty="0">
                <a:solidFill>
                  <a:schemeClr val="bg2">
                    <a:lumMod val="20000"/>
                    <a:lumOff val="80000"/>
                  </a:schemeClr>
                </a:solidFill>
              </a:endParaRPr>
            </a:p>
            <a:p>
              <a:pPr algn="ctr"/>
              <a:r>
                <a:rPr lang="pt-BR" sz="2500" dirty="0">
                  <a:solidFill>
                    <a:schemeClr val="bg2">
                      <a:lumMod val="20000"/>
                      <a:lumOff val="80000"/>
                    </a:schemeClr>
                  </a:solidFill>
                </a:rPr>
                <a:t>Na qual já se vive o futuro</a:t>
              </a:r>
            </a:p>
          </p:txBody>
        </p:sp>
      </p:grpSp>
      <p:sp>
        <p:nvSpPr>
          <p:cNvPr id="3" name="AutoShape 2">
            <a:extLst>
              <a:ext uri="{FF2B5EF4-FFF2-40B4-BE49-F238E27FC236}">
                <a16:creationId xmlns:a16="http://schemas.microsoft.com/office/drawing/2014/main" id="{DA821A8F-E935-CA10-1D5B-28A76CA0AA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48400" y="4648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6682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Diagrama 28"/>
          <p:cNvGraphicFramePr/>
          <p:nvPr>
            <p:extLst>
              <p:ext uri="{D42A27DB-BD31-4B8C-83A1-F6EECF244321}">
                <p14:modId xmlns:p14="http://schemas.microsoft.com/office/powerpoint/2010/main" val="1166825986"/>
              </p:ext>
            </p:extLst>
          </p:nvPr>
        </p:nvGraphicFramePr>
        <p:xfrm>
          <a:off x="0" y="1106510"/>
          <a:ext cx="13886370" cy="952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Espaço Reservado para Conteúdo 10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pt-BR" dirty="0"/>
              <a:t>INFRAESTRUTURA</a:t>
            </a:r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PLANO DE AÇÃO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/>
              <a:t>Fonte: </a:t>
            </a:r>
            <a:r>
              <a:rPr lang="pt-BR" dirty="0" err="1"/>
              <a:t>Urban</a:t>
            </a:r>
            <a:r>
              <a:rPr lang="pt-BR" dirty="0"/>
              <a:t> Systems, 2024.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775536" y="1092966"/>
            <a:ext cx="3718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ESTRATÉGIAS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6125725" y="1092966"/>
            <a:ext cx="1874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PLANO DE AÇÃO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447286" y="1092966"/>
            <a:ext cx="1479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OBJETIVOS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9480344" y="1106510"/>
            <a:ext cx="2790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AÇÕES SUGERIDAS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8058433" y="1092966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>
            <a:off x="5359739" y="984554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2768939" y="1092966"/>
            <a:ext cx="0" cy="8029068"/>
          </a:xfrm>
          <a:prstGeom prst="line">
            <a:avLst/>
          </a:prstGeom>
          <a:ln>
            <a:solidFill>
              <a:srgbClr val="A6A6A6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Retângulo de cantos arredondados 34"/>
          <p:cNvSpPr/>
          <p:nvPr/>
        </p:nvSpPr>
        <p:spPr>
          <a:xfrm>
            <a:off x="400050" y="6891289"/>
            <a:ext cx="4959689" cy="2205937"/>
          </a:xfrm>
          <a:prstGeom prst="roundRect">
            <a:avLst/>
          </a:prstGeom>
          <a:solidFill>
            <a:srgbClr val="DAA8E8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Velocidade média das conexões contratadas (Mbps); Operadoras de Fibra Ótica; % Cobertura 4G; % Cobertura 5G; % Domicílios com Banda Larga Fixa; % da força de trabalho ocupada no setor TIC; % da cobertura com wi-fi livre; Programas de Smart Cities realizados (sandbox); Tarifa média (R$/kwh); Produção de Energia Eólica; Produção de Energia Fotovoltaicas; Produção de energia por Biomassa; DEC; FEC; Consumo de energia no setor de iluminação pública; Consumo de energia no setor público; Consumo médio per capita de energia; % de cobertura municipal com sistema de energia</a:t>
            </a:r>
          </a:p>
        </p:txBody>
      </p:sp>
      <p:sp>
        <p:nvSpPr>
          <p:cNvPr id="36" name="Retângulo de cantos arredondados 35"/>
          <p:cNvSpPr/>
          <p:nvPr/>
        </p:nvSpPr>
        <p:spPr>
          <a:xfrm>
            <a:off x="392791" y="5921985"/>
            <a:ext cx="4974206" cy="867358"/>
          </a:xfrm>
          <a:prstGeom prst="roundRect">
            <a:avLst/>
          </a:prstGeom>
          <a:solidFill>
            <a:srgbClr val="A9C6E7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Câmara Técnica de Infraestrutura; Câmara Técnica de Economia; Câmara Técnica de Urbanismo; Secretaria Municipal de Planejamento e Urbanismo; Secretaria Municipal de Serviços e Obras Públicas; Secretaria Municipal de Finanças</a:t>
            </a:r>
          </a:p>
        </p:txBody>
      </p:sp>
      <p:grpSp>
        <p:nvGrpSpPr>
          <p:cNvPr id="2" name="Grupo 1"/>
          <p:cNvGrpSpPr/>
          <p:nvPr/>
        </p:nvGrpSpPr>
        <p:grpSpPr>
          <a:xfrm>
            <a:off x="400050" y="1578930"/>
            <a:ext cx="8179573" cy="1954092"/>
            <a:chOff x="400050" y="1578930"/>
            <a:chExt cx="8179573" cy="1954092"/>
          </a:xfrm>
        </p:grpSpPr>
        <p:sp>
          <p:nvSpPr>
            <p:cNvPr id="42" name="Retângulo de cantos arredondados 41"/>
            <p:cNvSpPr/>
            <p:nvPr/>
          </p:nvSpPr>
          <p:spPr>
            <a:xfrm>
              <a:off x="400050" y="1578930"/>
              <a:ext cx="3327216" cy="19540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pt-BR" sz="1400" b="1" dirty="0">
                  <a:solidFill>
                    <a:schemeClr val="tx1"/>
                  </a:solidFill>
                </a:rPr>
                <a:t>LEGENDA</a:t>
              </a:r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739021" y="1858267"/>
              <a:ext cx="1074169" cy="16747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Curto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Médio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Longo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Atores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Indicadores</a:t>
              </a:r>
            </a:p>
          </p:txBody>
        </p:sp>
        <p:sp>
          <p:nvSpPr>
            <p:cNvPr id="44" name="Retângulo 43"/>
            <p:cNvSpPr/>
            <p:nvPr/>
          </p:nvSpPr>
          <p:spPr>
            <a:xfrm>
              <a:off x="2178823" y="1830303"/>
              <a:ext cx="6400800" cy="138499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Prioritários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Rápida Resolução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Grandes Projetos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Menos Prioritários</a:t>
              </a:r>
            </a:p>
          </p:txBody>
        </p:sp>
        <p:sp>
          <p:nvSpPr>
            <p:cNvPr id="45" name="Elipse 44"/>
            <p:cNvSpPr/>
            <p:nvPr/>
          </p:nvSpPr>
          <p:spPr>
            <a:xfrm>
              <a:off x="583116" y="2024081"/>
              <a:ext cx="152550" cy="156178"/>
            </a:xfrm>
            <a:prstGeom prst="ellipse">
              <a:avLst/>
            </a:prstGeom>
            <a:solidFill>
              <a:srgbClr val="C5E0B4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46" name="Elipse 45"/>
            <p:cNvSpPr/>
            <p:nvPr/>
          </p:nvSpPr>
          <p:spPr>
            <a:xfrm>
              <a:off x="583116" y="2335112"/>
              <a:ext cx="152550" cy="156178"/>
            </a:xfrm>
            <a:prstGeom prst="ellipse">
              <a:avLst/>
            </a:prstGeom>
            <a:solidFill>
              <a:srgbClr val="FFE6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7" name="Elipse 46"/>
            <p:cNvSpPr/>
            <p:nvPr/>
          </p:nvSpPr>
          <p:spPr>
            <a:xfrm>
              <a:off x="583116" y="2646143"/>
              <a:ext cx="152550" cy="156178"/>
            </a:xfrm>
            <a:prstGeom prst="ellipse">
              <a:avLst/>
            </a:prstGeom>
            <a:solidFill>
              <a:srgbClr val="F8CBAD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8" name="Elipse 47"/>
            <p:cNvSpPr/>
            <p:nvPr/>
          </p:nvSpPr>
          <p:spPr>
            <a:xfrm>
              <a:off x="583116" y="2957174"/>
              <a:ext cx="152550" cy="156178"/>
            </a:xfrm>
            <a:prstGeom prst="ellipse">
              <a:avLst/>
            </a:prstGeom>
            <a:solidFill>
              <a:srgbClr val="A9C6E7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9" name="Elipse 48"/>
            <p:cNvSpPr/>
            <p:nvPr/>
          </p:nvSpPr>
          <p:spPr>
            <a:xfrm>
              <a:off x="583116" y="3268205"/>
              <a:ext cx="152550" cy="156178"/>
            </a:xfrm>
            <a:prstGeom prst="ellipse">
              <a:avLst/>
            </a:prstGeom>
            <a:solidFill>
              <a:srgbClr val="DAA8E8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0" name="Elipse 49"/>
            <p:cNvSpPr/>
            <p:nvPr/>
          </p:nvSpPr>
          <p:spPr>
            <a:xfrm>
              <a:off x="2022553" y="1993887"/>
              <a:ext cx="156270" cy="156178"/>
            </a:xfrm>
            <a:prstGeom prst="ellipse">
              <a:avLst/>
            </a:prstGeom>
            <a:solidFill>
              <a:srgbClr val="8FAADC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51" name="Elipse 50"/>
            <p:cNvSpPr/>
            <p:nvPr/>
          </p:nvSpPr>
          <p:spPr>
            <a:xfrm>
              <a:off x="2022553" y="2308224"/>
              <a:ext cx="156270" cy="156178"/>
            </a:xfrm>
            <a:prstGeom prst="ellipse">
              <a:avLst/>
            </a:prstGeom>
            <a:solidFill>
              <a:srgbClr val="FFCC66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C9900"/>
                </a:solidFill>
              </a:endParaRPr>
            </a:p>
          </p:txBody>
        </p:sp>
        <p:sp>
          <p:nvSpPr>
            <p:cNvPr id="52" name="Elipse 51"/>
            <p:cNvSpPr/>
            <p:nvPr/>
          </p:nvSpPr>
          <p:spPr>
            <a:xfrm>
              <a:off x="2022553" y="2622561"/>
              <a:ext cx="156270" cy="156178"/>
            </a:xfrm>
            <a:prstGeom prst="ellipse">
              <a:avLst/>
            </a:prstGeom>
            <a:solidFill>
              <a:srgbClr val="33CCCC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3" name="Elipse 52"/>
            <p:cNvSpPr/>
            <p:nvPr/>
          </p:nvSpPr>
          <p:spPr>
            <a:xfrm>
              <a:off x="2022553" y="2936897"/>
              <a:ext cx="156270" cy="156178"/>
            </a:xfrm>
            <a:prstGeom prst="ellipse">
              <a:avLst/>
            </a:prstGeom>
            <a:solidFill>
              <a:srgbClr val="FF99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3233796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17572685-8502-44F4-3383-843C87198ED0}"/>
              </a:ext>
            </a:extLst>
          </p:cNvPr>
          <p:cNvSpPr/>
          <p:nvPr/>
        </p:nvSpPr>
        <p:spPr>
          <a:xfrm>
            <a:off x="-351491" y="1475842"/>
            <a:ext cx="12764724" cy="741772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6" name="Forma Livre: Forma 5">
            <a:extLst>
              <a:ext uri="{FF2B5EF4-FFF2-40B4-BE49-F238E27FC236}">
                <a16:creationId xmlns:a16="http://schemas.microsoft.com/office/drawing/2014/main" id="{AAEE2E81-D8F3-1034-0E21-557DF77DB384}"/>
              </a:ext>
            </a:extLst>
          </p:cNvPr>
          <p:cNvSpPr/>
          <p:nvPr/>
        </p:nvSpPr>
        <p:spPr>
          <a:xfrm>
            <a:off x="611911" y="4478395"/>
            <a:ext cx="1862509" cy="1408150"/>
          </a:xfrm>
          <a:custGeom>
            <a:avLst/>
            <a:gdLst>
              <a:gd name="connsiteX0" fmla="*/ 0 w 1862509"/>
              <a:gd name="connsiteY0" fmla="*/ 140815 h 1408150"/>
              <a:gd name="connsiteX1" fmla="*/ 140815 w 1862509"/>
              <a:gd name="connsiteY1" fmla="*/ 0 h 1408150"/>
              <a:gd name="connsiteX2" fmla="*/ 1721694 w 1862509"/>
              <a:gd name="connsiteY2" fmla="*/ 0 h 1408150"/>
              <a:gd name="connsiteX3" fmla="*/ 1862509 w 1862509"/>
              <a:gd name="connsiteY3" fmla="*/ 140815 h 1408150"/>
              <a:gd name="connsiteX4" fmla="*/ 1862509 w 1862509"/>
              <a:gd name="connsiteY4" fmla="*/ 1267335 h 1408150"/>
              <a:gd name="connsiteX5" fmla="*/ 1721694 w 1862509"/>
              <a:gd name="connsiteY5" fmla="*/ 1408150 h 1408150"/>
              <a:gd name="connsiteX6" fmla="*/ 140815 w 1862509"/>
              <a:gd name="connsiteY6" fmla="*/ 1408150 h 1408150"/>
              <a:gd name="connsiteX7" fmla="*/ 0 w 1862509"/>
              <a:gd name="connsiteY7" fmla="*/ 1267335 h 1408150"/>
              <a:gd name="connsiteX8" fmla="*/ 0 w 1862509"/>
              <a:gd name="connsiteY8" fmla="*/ 140815 h 140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62509" h="1408150">
                <a:moveTo>
                  <a:pt x="0" y="140815"/>
                </a:moveTo>
                <a:cubicBezTo>
                  <a:pt x="0" y="63045"/>
                  <a:pt x="63045" y="0"/>
                  <a:pt x="140815" y="0"/>
                </a:cubicBezTo>
                <a:lnTo>
                  <a:pt x="1721694" y="0"/>
                </a:lnTo>
                <a:cubicBezTo>
                  <a:pt x="1799464" y="0"/>
                  <a:pt x="1862509" y="63045"/>
                  <a:pt x="1862509" y="140815"/>
                </a:cubicBezTo>
                <a:lnTo>
                  <a:pt x="1862509" y="1267335"/>
                </a:lnTo>
                <a:cubicBezTo>
                  <a:pt x="1862509" y="1345105"/>
                  <a:pt x="1799464" y="1408150"/>
                  <a:pt x="1721694" y="1408150"/>
                </a:cubicBezTo>
                <a:lnTo>
                  <a:pt x="140815" y="1408150"/>
                </a:lnTo>
                <a:cubicBezTo>
                  <a:pt x="63045" y="1408150"/>
                  <a:pt x="0" y="1345105"/>
                  <a:pt x="0" y="1267335"/>
                </a:cubicBezTo>
                <a:lnTo>
                  <a:pt x="0" y="14081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1403" tIns="51403" rIns="51403" bIns="51403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600" kern="1200" dirty="0">
                <a:solidFill>
                  <a:schemeClr val="tx1"/>
                </a:solidFill>
              </a:rPr>
              <a:t>Atender às demandas locais de saúde</a:t>
            </a:r>
          </a:p>
        </p:txBody>
      </p:sp>
      <p:sp>
        <p:nvSpPr>
          <p:cNvPr id="7" name="Forma Livre: Forma 6">
            <a:extLst>
              <a:ext uri="{FF2B5EF4-FFF2-40B4-BE49-F238E27FC236}">
                <a16:creationId xmlns:a16="http://schemas.microsoft.com/office/drawing/2014/main" id="{0649F217-BAD4-10C9-BB3A-50CE2BBB7C7D}"/>
              </a:ext>
            </a:extLst>
          </p:cNvPr>
          <p:cNvSpPr/>
          <p:nvPr/>
        </p:nvSpPr>
        <p:spPr>
          <a:xfrm>
            <a:off x="2474420" y="5175183"/>
            <a:ext cx="744042" cy="14575"/>
          </a:xfrm>
          <a:custGeom>
            <a:avLst/>
            <a:gdLst>
              <a:gd name="connsiteX0" fmla="*/ 0 w 744042"/>
              <a:gd name="connsiteY0" fmla="*/ 7287 h 14575"/>
              <a:gd name="connsiteX1" fmla="*/ 744042 w 744042"/>
              <a:gd name="connsiteY1" fmla="*/ 7287 h 1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44042" h="14575">
                <a:moveTo>
                  <a:pt x="0" y="7287"/>
                </a:moveTo>
                <a:lnTo>
                  <a:pt x="744042" y="7287"/>
                </a:lnTo>
              </a:path>
            </a:pathLst>
          </a:custGeom>
          <a:noFill/>
          <a:ln>
            <a:solidFill>
              <a:srgbClr val="A6A6A6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6120" tIns="-11313" rIns="366120" bIns="-11314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500" kern="1200">
              <a:solidFill>
                <a:schemeClr val="tx1"/>
              </a:solidFill>
            </a:endParaRPr>
          </a:p>
        </p:txBody>
      </p:sp>
      <p:sp>
        <p:nvSpPr>
          <p:cNvPr id="8" name="Forma Livre: Forma 7">
            <a:extLst>
              <a:ext uri="{FF2B5EF4-FFF2-40B4-BE49-F238E27FC236}">
                <a16:creationId xmlns:a16="http://schemas.microsoft.com/office/drawing/2014/main" id="{423F52E5-D701-8FA2-42CF-0A35E6553571}"/>
              </a:ext>
            </a:extLst>
          </p:cNvPr>
          <p:cNvSpPr/>
          <p:nvPr/>
        </p:nvSpPr>
        <p:spPr>
          <a:xfrm>
            <a:off x="3218462" y="4464025"/>
            <a:ext cx="1722232" cy="1436891"/>
          </a:xfrm>
          <a:custGeom>
            <a:avLst/>
            <a:gdLst>
              <a:gd name="connsiteX0" fmla="*/ 0 w 1722232"/>
              <a:gd name="connsiteY0" fmla="*/ 143689 h 1436891"/>
              <a:gd name="connsiteX1" fmla="*/ 143689 w 1722232"/>
              <a:gd name="connsiteY1" fmla="*/ 0 h 1436891"/>
              <a:gd name="connsiteX2" fmla="*/ 1578543 w 1722232"/>
              <a:gd name="connsiteY2" fmla="*/ 0 h 1436891"/>
              <a:gd name="connsiteX3" fmla="*/ 1722232 w 1722232"/>
              <a:gd name="connsiteY3" fmla="*/ 143689 h 1436891"/>
              <a:gd name="connsiteX4" fmla="*/ 1722232 w 1722232"/>
              <a:gd name="connsiteY4" fmla="*/ 1293202 h 1436891"/>
              <a:gd name="connsiteX5" fmla="*/ 1578543 w 1722232"/>
              <a:gd name="connsiteY5" fmla="*/ 1436891 h 1436891"/>
              <a:gd name="connsiteX6" fmla="*/ 143689 w 1722232"/>
              <a:gd name="connsiteY6" fmla="*/ 1436891 h 1436891"/>
              <a:gd name="connsiteX7" fmla="*/ 0 w 1722232"/>
              <a:gd name="connsiteY7" fmla="*/ 1293202 h 1436891"/>
              <a:gd name="connsiteX8" fmla="*/ 0 w 1722232"/>
              <a:gd name="connsiteY8" fmla="*/ 143689 h 1436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22232" h="1436891">
                <a:moveTo>
                  <a:pt x="0" y="143689"/>
                </a:moveTo>
                <a:cubicBezTo>
                  <a:pt x="0" y="64332"/>
                  <a:pt x="64332" y="0"/>
                  <a:pt x="143689" y="0"/>
                </a:cubicBezTo>
                <a:lnTo>
                  <a:pt x="1578543" y="0"/>
                </a:lnTo>
                <a:cubicBezTo>
                  <a:pt x="1657900" y="0"/>
                  <a:pt x="1722232" y="64332"/>
                  <a:pt x="1722232" y="143689"/>
                </a:cubicBezTo>
                <a:lnTo>
                  <a:pt x="1722232" y="1293202"/>
                </a:lnTo>
                <a:cubicBezTo>
                  <a:pt x="1722232" y="1372559"/>
                  <a:pt x="1657900" y="1436891"/>
                  <a:pt x="1578543" y="1436891"/>
                </a:cubicBezTo>
                <a:lnTo>
                  <a:pt x="143689" y="1436891"/>
                </a:lnTo>
                <a:cubicBezTo>
                  <a:pt x="64332" y="1436891"/>
                  <a:pt x="0" y="1372559"/>
                  <a:pt x="0" y="1293202"/>
                </a:cubicBezTo>
                <a:lnTo>
                  <a:pt x="0" y="143689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245" tIns="52245" rIns="52245" bIns="52245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600" kern="1200" dirty="0">
                <a:solidFill>
                  <a:schemeClr val="tx1"/>
                </a:solidFill>
              </a:rPr>
              <a:t>Melhorar o sistema de saúde municipal</a:t>
            </a:r>
          </a:p>
        </p:txBody>
      </p:sp>
      <p:sp>
        <p:nvSpPr>
          <p:cNvPr id="9" name="Forma Livre: Forma 8">
            <a:extLst>
              <a:ext uri="{FF2B5EF4-FFF2-40B4-BE49-F238E27FC236}">
                <a16:creationId xmlns:a16="http://schemas.microsoft.com/office/drawing/2014/main" id="{682DC117-3F5E-5A45-140E-1B7ACE64C3CD}"/>
              </a:ext>
            </a:extLst>
          </p:cNvPr>
          <p:cNvSpPr/>
          <p:nvPr/>
        </p:nvSpPr>
        <p:spPr>
          <a:xfrm rot="17308685">
            <a:off x="3914789" y="3750684"/>
            <a:ext cx="3003861" cy="14575"/>
          </a:xfrm>
          <a:custGeom>
            <a:avLst/>
            <a:gdLst>
              <a:gd name="connsiteX0" fmla="*/ 0 w 3003861"/>
              <a:gd name="connsiteY0" fmla="*/ 7287 h 14575"/>
              <a:gd name="connsiteX1" fmla="*/ 3003861 w 3003861"/>
              <a:gd name="connsiteY1" fmla="*/ 7287 h 1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03861" h="14575">
                <a:moveTo>
                  <a:pt x="0" y="7287"/>
                </a:moveTo>
                <a:lnTo>
                  <a:pt x="3003861" y="7287"/>
                </a:lnTo>
              </a:path>
            </a:pathLst>
          </a:custGeom>
          <a:noFill/>
          <a:ln>
            <a:solidFill>
              <a:srgbClr val="A6A6A6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39532" tIns="-67809" rIns="1439535" bIns="-67810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1000" kern="1200">
              <a:solidFill>
                <a:schemeClr val="tx1"/>
              </a:solidFill>
            </a:endParaRPr>
          </a:p>
        </p:txBody>
      </p:sp>
      <p:sp>
        <p:nvSpPr>
          <p:cNvPr id="12" name="Forma Livre: Forma 11">
            <a:extLst>
              <a:ext uri="{FF2B5EF4-FFF2-40B4-BE49-F238E27FC236}">
                <a16:creationId xmlns:a16="http://schemas.microsoft.com/office/drawing/2014/main" id="{05C6E2FB-5B9A-4F0F-1DA0-B91FCB70E7CE}"/>
              </a:ext>
            </a:extLst>
          </p:cNvPr>
          <p:cNvSpPr/>
          <p:nvPr/>
        </p:nvSpPr>
        <p:spPr>
          <a:xfrm>
            <a:off x="5892744" y="1888209"/>
            <a:ext cx="2071765" cy="890530"/>
          </a:xfrm>
          <a:custGeom>
            <a:avLst/>
            <a:gdLst>
              <a:gd name="connsiteX0" fmla="*/ 0 w 2071765"/>
              <a:gd name="connsiteY0" fmla="*/ 89053 h 890530"/>
              <a:gd name="connsiteX1" fmla="*/ 89053 w 2071765"/>
              <a:gd name="connsiteY1" fmla="*/ 0 h 890530"/>
              <a:gd name="connsiteX2" fmla="*/ 1982712 w 2071765"/>
              <a:gd name="connsiteY2" fmla="*/ 0 h 890530"/>
              <a:gd name="connsiteX3" fmla="*/ 2071765 w 2071765"/>
              <a:gd name="connsiteY3" fmla="*/ 89053 h 890530"/>
              <a:gd name="connsiteX4" fmla="*/ 2071765 w 2071765"/>
              <a:gd name="connsiteY4" fmla="*/ 801477 h 890530"/>
              <a:gd name="connsiteX5" fmla="*/ 1982712 w 2071765"/>
              <a:gd name="connsiteY5" fmla="*/ 890530 h 890530"/>
              <a:gd name="connsiteX6" fmla="*/ 89053 w 2071765"/>
              <a:gd name="connsiteY6" fmla="*/ 890530 h 890530"/>
              <a:gd name="connsiteX7" fmla="*/ 0 w 2071765"/>
              <a:gd name="connsiteY7" fmla="*/ 801477 h 890530"/>
              <a:gd name="connsiteX8" fmla="*/ 0 w 2071765"/>
              <a:gd name="connsiteY8" fmla="*/ 89053 h 890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71765" h="890530">
                <a:moveTo>
                  <a:pt x="0" y="89053"/>
                </a:moveTo>
                <a:cubicBezTo>
                  <a:pt x="0" y="39870"/>
                  <a:pt x="39870" y="0"/>
                  <a:pt x="89053" y="0"/>
                </a:cubicBezTo>
                <a:lnTo>
                  <a:pt x="1982712" y="0"/>
                </a:lnTo>
                <a:cubicBezTo>
                  <a:pt x="2031895" y="0"/>
                  <a:pt x="2071765" y="39870"/>
                  <a:pt x="2071765" y="89053"/>
                </a:cubicBezTo>
                <a:lnTo>
                  <a:pt x="2071765" y="801477"/>
                </a:lnTo>
                <a:cubicBezTo>
                  <a:pt x="2071765" y="850660"/>
                  <a:pt x="2031895" y="890530"/>
                  <a:pt x="1982712" y="890530"/>
                </a:cubicBezTo>
                <a:lnTo>
                  <a:pt x="89053" y="890530"/>
                </a:lnTo>
                <a:cubicBezTo>
                  <a:pt x="39870" y="890530"/>
                  <a:pt x="0" y="850660"/>
                  <a:pt x="0" y="801477"/>
                </a:cubicBezTo>
                <a:lnTo>
                  <a:pt x="0" y="89053"/>
                </a:lnTo>
                <a:close/>
              </a:path>
            </a:pathLst>
          </a:custGeom>
          <a:solidFill>
            <a:srgbClr val="FFE699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243" tIns="36243" rIns="36243" bIns="36243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600" kern="1200" dirty="0">
                <a:solidFill>
                  <a:schemeClr val="tx1"/>
                </a:solidFill>
              </a:rPr>
              <a:t>Ampliar a infraestrutura de saúde pública</a:t>
            </a:r>
          </a:p>
        </p:txBody>
      </p:sp>
      <p:sp>
        <p:nvSpPr>
          <p:cNvPr id="13" name="Forma Livre: Forma 12">
            <a:extLst>
              <a:ext uri="{FF2B5EF4-FFF2-40B4-BE49-F238E27FC236}">
                <a16:creationId xmlns:a16="http://schemas.microsoft.com/office/drawing/2014/main" id="{5F7D686D-8C2E-636F-4BC4-08DB6376D59C}"/>
              </a:ext>
            </a:extLst>
          </p:cNvPr>
          <p:cNvSpPr/>
          <p:nvPr/>
        </p:nvSpPr>
        <p:spPr>
          <a:xfrm rot="20258249">
            <a:off x="7917517" y="2088451"/>
            <a:ext cx="1249703" cy="14575"/>
          </a:xfrm>
          <a:custGeom>
            <a:avLst/>
            <a:gdLst>
              <a:gd name="connsiteX0" fmla="*/ 0 w 1249703"/>
              <a:gd name="connsiteY0" fmla="*/ 7287 h 14575"/>
              <a:gd name="connsiteX1" fmla="*/ 1249703 w 1249703"/>
              <a:gd name="connsiteY1" fmla="*/ 7287 h 1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49703" h="14575">
                <a:moveTo>
                  <a:pt x="0" y="7287"/>
                </a:moveTo>
                <a:lnTo>
                  <a:pt x="1249703" y="7287"/>
                </a:lnTo>
              </a:path>
            </a:pathLst>
          </a:custGeom>
          <a:noFill/>
          <a:ln>
            <a:solidFill>
              <a:srgbClr val="A6A6A6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6308" tIns="-23954" rIns="606309" bIns="-23957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500" kern="1200">
              <a:solidFill>
                <a:schemeClr val="tx1"/>
              </a:solidFill>
            </a:endParaRPr>
          </a:p>
        </p:txBody>
      </p:sp>
      <p:sp>
        <p:nvSpPr>
          <p:cNvPr id="14" name="Forma Livre: Forma 13">
            <a:extLst>
              <a:ext uri="{FF2B5EF4-FFF2-40B4-BE49-F238E27FC236}">
                <a16:creationId xmlns:a16="http://schemas.microsoft.com/office/drawing/2014/main" id="{C7335E59-C225-351F-AED8-F5D241CB0BE6}"/>
              </a:ext>
            </a:extLst>
          </p:cNvPr>
          <p:cNvSpPr/>
          <p:nvPr/>
        </p:nvSpPr>
        <p:spPr>
          <a:xfrm>
            <a:off x="9120229" y="1512214"/>
            <a:ext cx="3293003" cy="691581"/>
          </a:xfrm>
          <a:custGeom>
            <a:avLst/>
            <a:gdLst>
              <a:gd name="connsiteX0" fmla="*/ 0 w 3293003"/>
              <a:gd name="connsiteY0" fmla="*/ 69158 h 691581"/>
              <a:gd name="connsiteX1" fmla="*/ 69158 w 3293003"/>
              <a:gd name="connsiteY1" fmla="*/ 0 h 691581"/>
              <a:gd name="connsiteX2" fmla="*/ 3223845 w 3293003"/>
              <a:gd name="connsiteY2" fmla="*/ 0 h 691581"/>
              <a:gd name="connsiteX3" fmla="*/ 3293003 w 3293003"/>
              <a:gd name="connsiteY3" fmla="*/ 69158 h 691581"/>
              <a:gd name="connsiteX4" fmla="*/ 3293003 w 3293003"/>
              <a:gd name="connsiteY4" fmla="*/ 622423 h 691581"/>
              <a:gd name="connsiteX5" fmla="*/ 3223845 w 3293003"/>
              <a:gd name="connsiteY5" fmla="*/ 691581 h 691581"/>
              <a:gd name="connsiteX6" fmla="*/ 69158 w 3293003"/>
              <a:gd name="connsiteY6" fmla="*/ 691581 h 691581"/>
              <a:gd name="connsiteX7" fmla="*/ 0 w 3293003"/>
              <a:gd name="connsiteY7" fmla="*/ 622423 h 691581"/>
              <a:gd name="connsiteX8" fmla="*/ 0 w 3293003"/>
              <a:gd name="connsiteY8" fmla="*/ 69158 h 691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3003" h="691581">
                <a:moveTo>
                  <a:pt x="0" y="69158"/>
                </a:moveTo>
                <a:cubicBezTo>
                  <a:pt x="0" y="30963"/>
                  <a:pt x="30963" y="0"/>
                  <a:pt x="69158" y="0"/>
                </a:cubicBezTo>
                <a:lnTo>
                  <a:pt x="3223845" y="0"/>
                </a:lnTo>
                <a:cubicBezTo>
                  <a:pt x="3262040" y="0"/>
                  <a:pt x="3293003" y="30963"/>
                  <a:pt x="3293003" y="69158"/>
                </a:cubicBezTo>
                <a:lnTo>
                  <a:pt x="3293003" y="622423"/>
                </a:lnTo>
                <a:cubicBezTo>
                  <a:pt x="3293003" y="660618"/>
                  <a:pt x="3262040" y="691581"/>
                  <a:pt x="3223845" y="691581"/>
                </a:cubicBezTo>
                <a:lnTo>
                  <a:pt x="69158" y="691581"/>
                </a:lnTo>
                <a:cubicBezTo>
                  <a:pt x="30963" y="691581"/>
                  <a:pt x="0" y="660618"/>
                  <a:pt x="0" y="622423"/>
                </a:cubicBezTo>
                <a:lnTo>
                  <a:pt x="0" y="69158"/>
                </a:lnTo>
                <a:close/>
              </a:path>
            </a:pathLst>
          </a:custGeom>
          <a:solidFill>
            <a:srgbClr val="33CCCC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146" tIns="29146" rIns="29146" bIns="29146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400" kern="1200" dirty="0">
                <a:solidFill>
                  <a:schemeClr val="tx1"/>
                </a:solidFill>
              </a:rPr>
              <a:t>Criação de novos leitos públicos ou concessão de leitos privados ao SUS</a:t>
            </a:r>
          </a:p>
        </p:txBody>
      </p:sp>
      <p:sp>
        <p:nvSpPr>
          <p:cNvPr id="15" name="Forma Livre: Forma 14">
            <a:extLst>
              <a:ext uri="{FF2B5EF4-FFF2-40B4-BE49-F238E27FC236}">
                <a16:creationId xmlns:a16="http://schemas.microsoft.com/office/drawing/2014/main" id="{3D071E12-2E81-9410-981A-C584CBCE3463}"/>
              </a:ext>
            </a:extLst>
          </p:cNvPr>
          <p:cNvSpPr/>
          <p:nvPr/>
        </p:nvSpPr>
        <p:spPr>
          <a:xfrm rot="138009">
            <a:off x="7964043" y="2349397"/>
            <a:ext cx="1156651" cy="14575"/>
          </a:xfrm>
          <a:custGeom>
            <a:avLst/>
            <a:gdLst>
              <a:gd name="connsiteX0" fmla="*/ 0 w 1156651"/>
              <a:gd name="connsiteY0" fmla="*/ 7287 h 14575"/>
              <a:gd name="connsiteX1" fmla="*/ 1156651 w 1156651"/>
              <a:gd name="connsiteY1" fmla="*/ 7287 h 1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56651" h="14575">
                <a:moveTo>
                  <a:pt x="0" y="7287"/>
                </a:moveTo>
                <a:lnTo>
                  <a:pt x="1156651" y="7287"/>
                </a:lnTo>
              </a:path>
            </a:pathLst>
          </a:custGeom>
          <a:noFill/>
          <a:ln>
            <a:solidFill>
              <a:srgbClr val="A6A6A6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62109" tIns="-21630" rIns="562109" bIns="-21628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500" kern="1200">
              <a:solidFill>
                <a:schemeClr val="tx1"/>
              </a:solidFill>
            </a:endParaRPr>
          </a:p>
        </p:txBody>
      </p:sp>
      <p:sp>
        <p:nvSpPr>
          <p:cNvPr id="16" name="Forma Livre: Forma 15">
            <a:extLst>
              <a:ext uri="{FF2B5EF4-FFF2-40B4-BE49-F238E27FC236}">
                <a16:creationId xmlns:a16="http://schemas.microsoft.com/office/drawing/2014/main" id="{105090F9-3FCF-4253-7600-9505870C75F2}"/>
              </a:ext>
            </a:extLst>
          </p:cNvPr>
          <p:cNvSpPr/>
          <p:nvPr/>
        </p:nvSpPr>
        <p:spPr>
          <a:xfrm>
            <a:off x="9120229" y="2191374"/>
            <a:ext cx="3293003" cy="377042"/>
          </a:xfrm>
          <a:custGeom>
            <a:avLst/>
            <a:gdLst>
              <a:gd name="connsiteX0" fmla="*/ 0 w 3293003"/>
              <a:gd name="connsiteY0" fmla="*/ 37704 h 377042"/>
              <a:gd name="connsiteX1" fmla="*/ 37704 w 3293003"/>
              <a:gd name="connsiteY1" fmla="*/ 0 h 377042"/>
              <a:gd name="connsiteX2" fmla="*/ 3255299 w 3293003"/>
              <a:gd name="connsiteY2" fmla="*/ 0 h 377042"/>
              <a:gd name="connsiteX3" fmla="*/ 3293003 w 3293003"/>
              <a:gd name="connsiteY3" fmla="*/ 37704 h 377042"/>
              <a:gd name="connsiteX4" fmla="*/ 3293003 w 3293003"/>
              <a:gd name="connsiteY4" fmla="*/ 339338 h 377042"/>
              <a:gd name="connsiteX5" fmla="*/ 3255299 w 3293003"/>
              <a:gd name="connsiteY5" fmla="*/ 377042 h 377042"/>
              <a:gd name="connsiteX6" fmla="*/ 37704 w 3293003"/>
              <a:gd name="connsiteY6" fmla="*/ 377042 h 377042"/>
              <a:gd name="connsiteX7" fmla="*/ 0 w 3293003"/>
              <a:gd name="connsiteY7" fmla="*/ 339338 h 377042"/>
              <a:gd name="connsiteX8" fmla="*/ 0 w 3293003"/>
              <a:gd name="connsiteY8" fmla="*/ 37704 h 377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3003" h="377042">
                <a:moveTo>
                  <a:pt x="0" y="37704"/>
                </a:moveTo>
                <a:cubicBezTo>
                  <a:pt x="0" y="16881"/>
                  <a:pt x="16881" y="0"/>
                  <a:pt x="37704" y="0"/>
                </a:cubicBezTo>
                <a:lnTo>
                  <a:pt x="3255299" y="0"/>
                </a:lnTo>
                <a:cubicBezTo>
                  <a:pt x="3276122" y="0"/>
                  <a:pt x="3293003" y="16881"/>
                  <a:pt x="3293003" y="37704"/>
                </a:cubicBezTo>
                <a:lnTo>
                  <a:pt x="3293003" y="339338"/>
                </a:lnTo>
                <a:cubicBezTo>
                  <a:pt x="3293003" y="360161"/>
                  <a:pt x="3276122" y="377042"/>
                  <a:pt x="3255299" y="377042"/>
                </a:cubicBezTo>
                <a:lnTo>
                  <a:pt x="37704" y="377042"/>
                </a:lnTo>
                <a:cubicBezTo>
                  <a:pt x="16881" y="377042"/>
                  <a:pt x="0" y="360161"/>
                  <a:pt x="0" y="339338"/>
                </a:cubicBezTo>
                <a:lnTo>
                  <a:pt x="0" y="37704"/>
                </a:lnTo>
                <a:close/>
              </a:path>
            </a:pathLst>
          </a:custGeom>
          <a:solidFill>
            <a:srgbClr val="33CCCC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933" tIns="19933" rIns="19933" bIns="19933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400" kern="1200" dirty="0">
                <a:solidFill>
                  <a:schemeClr val="tx1"/>
                </a:solidFill>
              </a:rPr>
              <a:t>Aumento da frota de ambulâncias</a:t>
            </a:r>
          </a:p>
        </p:txBody>
      </p:sp>
      <p:sp>
        <p:nvSpPr>
          <p:cNvPr id="17" name="Forma Livre: Forma 16">
            <a:extLst>
              <a:ext uri="{FF2B5EF4-FFF2-40B4-BE49-F238E27FC236}">
                <a16:creationId xmlns:a16="http://schemas.microsoft.com/office/drawing/2014/main" id="{E1B002B1-2CA1-D34F-0208-328E7703B5C6}"/>
              </a:ext>
            </a:extLst>
          </p:cNvPr>
          <p:cNvSpPr/>
          <p:nvPr/>
        </p:nvSpPr>
        <p:spPr>
          <a:xfrm rot="1524583">
            <a:off x="7902622" y="2600694"/>
            <a:ext cx="1279494" cy="14575"/>
          </a:xfrm>
          <a:custGeom>
            <a:avLst/>
            <a:gdLst>
              <a:gd name="connsiteX0" fmla="*/ 0 w 1279494"/>
              <a:gd name="connsiteY0" fmla="*/ 7287 h 14575"/>
              <a:gd name="connsiteX1" fmla="*/ 1279494 w 1279494"/>
              <a:gd name="connsiteY1" fmla="*/ 7287 h 1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79494" h="14575">
                <a:moveTo>
                  <a:pt x="0" y="7287"/>
                </a:moveTo>
                <a:lnTo>
                  <a:pt x="1279494" y="7287"/>
                </a:lnTo>
              </a:path>
            </a:pathLst>
          </a:custGeom>
          <a:noFill/>
          <a:ln>
            <a:solidFill>
              <a:srgbClr val="A6A6A6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20459" tIns="-24700" rIns="620460" bIns="-24700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500" kern="1200">
              <a:solidFill>
                <a:schemeClr val="tx1"/>
              </a:solidFill>
            </a:endParaRPr>
          </a:p>
        </p:txBody>
      </p:sp>
      <p:sp>
        <p:nvSpPr>
          <p:cNvPr id="18" name="Forma Livre: Forma 17">
            <a:extLst>
              <a:ext uri="{FF2B5EF4-FFF2-40B4-BE49-F238E27FC236}">
                <a16:creationId xmlns:a16="http://schemas.microsoft.com/office/drawing/2014/main" id="{834C8CC7-35B9-D5B8-F6EE-ABD26BC8A229}"/>
              </a:ext>
            </a:extLst>
          </p:cNvPr>
          <p:cNvSpPr/>
          <p:nvPr/>
        </p:nvSpPr>
        <p:spPr>
          <a:xfrm>
            <a:off x="9120229" y="2650298"/>
            <a:ext cx="3293003" cy="464383"/>
          </a:xfrm>
          <a:custGeom>
            <a:avLst/>
            <a:gdLst>
              <a:gd name="connsiteX0" fmla="*/ 0 w 3293003"/>
              <a:gd name="connsiteY0" fmla="*/ 46438 h 464383"/>
              <a:gd name="connsiteX1" fmla="*/ 46438 w 3293003"/>
              <a:gd name="connsiteY1" fmla="*/ 0 h 464383"/>
              <a:gd name="connsiteX2" fmla="*/ 3246565 w 3293003"/>
              <a:gd name="connsiteY2" fmla="*/ 0 h 464383"/>
              <a:gd name="connsiteX3" fmla="*/ 3293003 w 3293003"/>
              <a:gd name="connsiteY3" fmla="*/ 46438 h 464383"/>
              <a:gd name="connsiteX4" fmla="*/ 3293003 w 3293003"/>
              <a:gd name="connsiteY4" fmla="*/ 417945 h 464383"/>
              <a:gd name="connsiteX5" fmla="*/ 3246565 w 3293003"/>
              <a:gd name="connsiteY5" fmla="*/ 464383 h 464383"/>
              <a:gd name="connsiteX6" fmla="*/ 46438 w 3293003"/>
              <a:gd name="connsiteY6" fmla="*/ 464383 h 464383"/>
              <a:gd name="connsiteX7" fmla="*/ 0 w 3293003"/>
              <a:gd name="connsiteY7" fmla="*/ 417945 h 464383"/>
              <a:gd name="connsiteX8" fmla="*/ 0 w 3293003"/>
              <a:gd name="connsiteY8" fmla="*/ 46438 h 464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3003" h="464383">
                <a:moveTo>
                  <a:pt x="0" y="46438"/>
                </a:moveTo>
                <a:cubicBezTo>
                  <a:pt x="0" y="20791"/>
                  <a:pt x="20791" y="0"/>
                  <a:pt x="46438" y="0"/>
                </a:cubicBezTo>
                <a:lnTo>
                  <a:pt x="3246565" y="0"/>
                </a:lnTo>
                <a:cubicBezTo>
                  <a:pt x="3272212" y="0"/>
                  <a:pt x="3293003" y="20791"/>
                  <a:pt x="3293003" y="46438"/>
                </a:cubicBezTo>
                <a:lnTo>
                  <a:pt x="3293003" y="417945"/>
                </a:lnTo>
                <a:cubicBezTo>
                  <a:pt x="3293003" y="443592"/>
                  <a:pt x="3272212" y="464383"/>
                  <a:pt x="3246565" y="464383"/>
                </a:cubicBezTo>
                <a:lnTo>
                  <a:pt x="46438" y="464383"/>
                </a:lnTo>
                <a:cubicBezTo>
                  <a:pt x="20791" y="464383"/>
                  <a:pt x="0" y="443592"/>
                  <a:pt x="0" y="417945"/>
                </a:cubicBezTo>
                <a:lnTo>
                  <a:pt x="0" y="46438"/>
                </a:lnTo>
                <a:close/>
              </a:path>
            </a:pathLst>
          </a:custGeom>
          <a:solidFill>
            <a:srgbClr val="33CCCC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491" tIns="22491" rIns="22491" bIns="22491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400" kern="1200" dirty="0">
                <a:solidFill>
                  <a:schemeClr val="tx1"/>
                </a:solidFill>
              </a:rPr>
              <a:t>Aumento do corpo profissionalizado da saúde</a:t>
            </a:r>
          </a:p>
        </p:txBody>
      </p:sp>
      <p:sp>
        <p:nvSpPr>
          <p:cNvPr id="19" name="Forma Livre: Forma 18">
            <a:extLst>
              <a:ext uri="{FF2B5EF4-FFF2-40B4-BE49-F238E27FC236}">
                <a16:creationId xmlns:a16="http://schemas.microsoft.com/office/drawing/2014/main" id="{1B6E91CF-320A-FD81-12FD-F5E570EFFD87}"/>
              </a:ext>
            </a:extLst>
          </p:cNvPr>
          <p:cNvSpPr/>
          <p:nvPr/>
        </p:nvSpPr>
        <p:spPr>
          <a:xfrm rot="18858762">
            <a:off x="4735296" y="4687599"/>
            <a:ext cx="1362846" cy="14575"/>
          </a:xfrm>
          <a:custGeom>
            <a:avLst/>
            <a:gdLst>
              <a:gd name="connsiteX0" fmla="*/ 0 w 1362846"/>
              <a:gd name="connsiteY0" fmla="*/ 7287 h 14575"/>
              <a:gd name="connsiteX1" fmla="*/ 1362846 w 1362846"/>
              <a:gd name="connsiteY1" fmla="*/ 7287 h 1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62846" h="14575">
                <a:moveTo>
                  <a:pt x="0" y="7287"/>
                </a:moveTo>
                <a:lnTo>
                  <a:pt x="1362846" y="7287"/>
                </a:lnTo>
              </a:path>
            </a:pathLst>
          </a:custGeom>
          <a:noFill/>
          <a:ln>
            <a:solidFill>
              <a:srgbClr val="A6A6A6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60052" tIns="-26784" rIns="660052" bIns="-26783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500" kern="1200">
              <a:solidFill>
                <a:schemeClr val="tx1"/>
              </a:solidFill>
            </a:endParaRPr>
          </a:p>
        </p:txBody>
      </p:sp>
      <p:sp>
        <p:nvSpPr>
          <p:cNvPr id="24" name="Forma Livre: Forma 23">
            <a:extLst>
              <a:ext uri="{FF2B5EF4-FFF2-40B4-BE49-F238E27FC236}">
                <a16:creationId xmlns:a16="http://schemas.microsoft.com/office/drawing/2014/main" id="{B25C3D31-8376-8F16-4F7D-2D9E37029B74}"/>
              </a:ext>
            </a:extLst>
          </p:cNvPr>
          <p:cNvSpPr/>
          <p:nvPr/>
        </p:nvSpPr>
        <p:spPr>
          <a:xfrm>
            <a:off x="5892744" y="3724019"/>
            <a:ext cx="2071765" cy="966567"/>
          </a:xfrm>
          <a:custGeom>
            <a:avLst/>
            <a:gdLst>
              <a:gd name="connsiteX0" fmla="*/ 0 w 2071765"/>
              <a:gd name="connsiteY0" fmla="*/ 96657 h 966567"/>
              <a:gd name="connsiteX1" fmla="*/ 96657 w 2071765"/>
              <a:gd name="connsiteY1" fmla="*/ 0 h 966567"/>
              <a:gd name="connsiteX2" fmla="*/ 1975108 w 2071765"/>
              <a:gd name="connsiteY2" fmla="*/ 0 h 966567"/>
              <a:gd name="connsiteX3" fmla="*/ 2071765 w 2071765"/>
              <a:gd name="connsiteY3" fmla="*/ 96657 h 966567"/>
              <a:gd name="connsiteX4" fmla="*/ 2071765 w 2071765"/>
              <a:gd name="connsiteY4" fmla="*/ 869910 h 966567"/>
              <a:gd name="connsiteX5" fmla="*/ 1975108 w 2071765"/>
              <a:gd name="connsiteY5" fmla="*/ 966567 h 966567"/>
              <a:gd name="connsiteX6" fmla="*/ 96657 w 2071765"/>
              <a:gd name="connsiteY6" fmla="*/ 966567 h 966567"/>
              <a:gd name="connsiteX7" fmla="*/ 0 w 2071765"/>
              <a:gd name="connsiteY7" fmla="*/ 869910 h 966567"/>
              <a:gd name="connsiteX8" fmla="*/ 0 w 2071765"/>
              <a:gd name="connsiteY8" fmla="*/ 96657 h 966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71765" h="966567">
                <a:moveTo>
                  <a:pt x="0" y="96657"/>
                </a:moveTo>
                <a:cubicBezTo>
                  <a:pt x="0" y="43275"/>
                  <a:pt x="43275" y="0"/>
                  <a:pt x="96657" y="0"/>
                </a:cubicBezTo>
                <a:lnTo>
                  <a:pt x="1975108" y="0"/>
                </a:lnTo>
                <a:cubicBezTo>
                  <a:pt x="2028490" y="0"/>
                  <a:pt x="2071765" y="43275"/>
                  <a:pt x="2071765" y="96657"/>
                </a:cubicBezTo>
                <a:lnTo>
                  <a:pt x="2071765" y="869910"/>
                </a:lnTo>
                <a:cubicBezTo>
                  <a:pt x="2071765" y="923292"/>
                  <a:pt x="2028490" y="966567"/>
                  <a:pt x="1975108" y="966567"/>
                </a:cubicBezTo>
                <a:lnTo>
                  <a:pt x="96657" y="966567"/>
                </a:lnTo>
                <a:cubicBezTo>
                  <a:pt x="43275" y="966567"/>
                  <a:pt x="0" y="923292"/>
                  <a:pt x="0" y="869910"/>
                </a:cubicBezTo>
                <a:lnTo>
                  <a:pt x="0" y="96657"/>
                </a:lnTo>
                <a:close/>
              </a:path>
            </a:pathLst>
          </a:custGeom>
          <a:solidFill>
            <a:srgbClr val="C5E0B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8470" tIns="38470" rIns="38470" bIns="3847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600" kern="1200" dirty="0">
                <a:solidFill>
                  <a:schemeClr val="tx1"/>
                </a:solidFill>
              </a:rPr>
              <a:t>Otimização do acesso ao atendimento de saúde</a:t>
            </a:r>
          </a:p>
        </p:txBody>
      </p:sp>
      <p:sp>
        <p:nvSpPr>
          <p:cNvPr id="25" name="Forma Livre: Forma 24">
            <a:extLst>
              <a:ext uri="{FF2B5EF4-FFF2-40B4-BE49-F238E27FC236}">
                <a16:creationId xmlns:a16="http://schemas.microsoft.com/office/drawing/2014/main" id="{B6602D16-8559-8CEB-9193-973227D704D0}"/>
              </a:ext>
            </a:extLst>
          </p:cNvPr>
          <p:cNvSpPr/>
          <p:nvPr/>
        </p:nvSpPr>
        <p:spPr>
          <a:xfrm rot="19559377" flipV="1">
            <a:off x="7804068" y="3689980"/>
            <a:ext cx="1472525" cy="108761"/>
          </a:xfrm>
          <a:custGeom>
            <a:avLst/>
            <a:gdLst>
              <a:gd name="connsiteX0" fmla="*/ 0 w 1394220"/>
              <a:gd name="connsiteY0" fmla="*/ 7287 h 14575"/>
              <a:gd name="connsiteX1" fmla="*/ 1394220 w 1394220"/>
              <a:gd name="connsiteY1" fmla="*/ 7287 h 1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94220" h="14575">
                <a:moveTo>
                  <a:pt x="0" y="7287"/>
                </a:moveTo>
                <a:lnTo>
                  <a:pt x="1394220" y="7287"/>
                </a:lnTo>
              </a:path>
            </a:pathLst>
          </a:custGeom>
          <a:noFill/>
          <a:ln>
            <a:solidFill>
              <a:srgbClr val="A6A6A6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4953" tIns="-27569" rIns="674955" bIns="-27568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500" kern="1200">
              <a:solidFill>
                <a:schemeClr val="tx1"/>
              </a:solidFill>
            </a:endParaRPr>
          </a:p>
        </p:txBody>
      </p:sp>
      <p:sp>
        <p:nvSpPr>
          <p:cNvPr id="29" name="Forma Livre: Forma 28">
            <a:extLst>
              <a:ext uri="{FF2B5EF4-FFF2-40B4-BE49-F238E27FC236}">
                <a16:creationId xmlns:a16="http://schemas.microsoft.com/office/drawing/2014/main" id="{09EA3504-A0A6-6644-E33E-6F708EE5D9C5}"/>
              </a:ext>
            </a:extLst>
          </p:cNvPr>
          <p:cNvSpPr/>
          <p:nvPr/>
        </p:nvSpPr>
        <p:spPr>
          <a:xfrm>
            <a:off x="9120229" y="3151683"/>
            <a:ext cx="3293003" cy="356992"/>
          </a:xfrm>
          <a:custGeom>
            <a:avLst/>
            <a:gdLst>
              <a:gd name="connsiteX0" fmla="*/ 0 w 3293003"/>
              <a:gd name="connsiteY0" fmla="*/ 35699 h 356992"/>
              <a:gd name="connsiteX1" fmla="*/ 35699 w 3293003"/>
              <a:gd name="connsiteY1" fmla="*/ 0 h 356992"/>
              <a:gd name="connsiteX2" fmla="*/ 3257304 w 3293003"/>
              <a:gd name="connsiteY2" fmla="*/ 0 h 356992"/>
              <a:gd name="connsiteX3" fmla="*/ 3293003 w 3293003"/>
              <a:gd name="connsiteY3" fmla="*/ 35699 h 356992"/>
              <a:gd name="connsiteX4" fmla="*/ 3293003 w 3293003"/>
              <a:gd name="connsiteY4" fmla="*/ 321293 h 356992"/>
              <a:gd name="connsiteX5" fmla="*/ 3257304 w 3293003"/>
              <a:gd name="connsiteY5" fmla="*/ 356992 h 356992"/>
              <a:gd name="connsiteX6" fmla="*/ 35699 w 3293003"/>
              <a:gd name="connsiteY6" fmla="*/ 356992 h 356992"/>
              <a:gd name="connsiteX7" fmla="*/ 0 w 3293003"/>
              <a:gd name="connsiteY7" fmla="*/ 321293 h 356992"/>
              <a:gd name="connsiteX8" fmla="*/ 0 w 3293003"/>
              <a:gd name="connsiteY8" fmla="*/ 35699 h 356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3003" h="356992">
                <a:moveTo>
                  <a:pt x="0" y="35699"/>
                </a:moveTo>
                <a:cubicBezTo>
                  <a:pt x="0" y="15983"/>
                  <a:pt x="15983" y="0"/>
                  <a:pt x="35699" y="0"/>
                </a:cubicBezTo>
                <a:lnTo>
                  <a:pt x="3257304" y="0"/>
                </a:lnTo>
                <a:cubicBezTo>
                  <a:pt x="3277020" y="0"/>
                  <a:pt x="3293003" y="15983"/>
                  <a:pt x="3293003" y="35699"/>
                </a:cubicBezTo>
                <a:lnTo>
                  <a:pt x="3293003" y="321293"/>
                </a:lnTo>
                <a:cubicBezTo>
                  <a:pt x="3293003" y="341009"/>
                  <a:pt x="3277020" y="356992"/>
                  <a:pt x="3257304" y="356992"/>
                </a:cubicBezTo>
                <a:lnTo>
                  <a:pt x="35699" y="356992"/>
                </a:lnTo>
                <a:cubicBezTo>
                  <a:pt x="15983" y="356992"/>
                  <a:pt x="0" y="341009"/>
                  <a:pt x="0" y="321293"/>
                </a:cubicBezTo>
                <a:lnTo>
                  <a:pt x="0" y="35699"/>
                </a:lnTo>
                <a:close/>
              </a:path>
            </a:pathLst>
          </a:custGeom>
          <a:solidFill>
            <a:srgbClr val="FFCC6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346" tIns="19346" rIns="19346" bIns="19346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400" kern="1200" dirty="0">
                <a:solidFill>
                  <a:schemeClr val="tx1"/>
                </a:solidFill>
              </a:rPr>
              <a:t>Agendamento online</a:t>
            </a:r>
          </a:p>
        </p:txBody>
      </p:sp>
      <p:sp>
        <p:nvSpPr>
          <p:cNvPr id="31" name="Forma Livre: Forma 30">
            <a:extLst>
              <a:ext uri="{FF2B5EF4-FFF2-40B4-BE49-F238E27FC236}">
                <a16:creationId xmlns:a16="http://schemas.microsoft.com/office/drawing/2014/main" id="{34F74AB3-95C8-CEC6-D58A-17AC3B319CB5}"/>
              </a:ext>
            </a:extLst>
          </p:cNvPr>
          <p:cNvSpPr/>
          <p:nvPr/>
        </p:nvSpPr>
        <p:spPr>
          <a:xfrm rot="20171458" flipV="1">
            <a:off x="7867466" y="3823135"/>
            <a:ext cx="1296049" cy="176371"/>
          </a:xfrm>
          <a:custGeom>
            <a:avLst/>
            <a:gdLst>
              <a:gd name="connsiteX0" fmla="*/ 0 w 1194451"/>
              <a:gd name="connsiteY0" fmla="*/ 7287 h 14575"/>
              <a:gd name="connsiteX1" fmla="*/ 1194451 w 1194451"/>
              <a:gd name="connsiteY1" fmla="*/ 7287 h 1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94451" h="14575">
                <a:moveTo>
                  <a:pt x="0" y="7287"/>
                </a:moveTo>
                <a:lnTo>
                  <a:pt x="1194451" y="7287"/>
                </a:lnTo>
              </a:path>
            </a:pathLst>
          </a:custGeom>
          <a:noFill/>
          <a:ln>
            <a:solidFill>
              <a:srgbClr val="A6A6A6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80064" tIns="-22574" rIns="580064" bIns="-22574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500" kern="1200"/>
          </a:p>
        </p:txBody>
      </p:sp>
      <p:sp>
        <p:nvSpPr>
          <p:cNvPr id="32" name="Forma Livre: Forma 31">
            <a:extLst>
              <a:ext uri="{FF2B5EF4-FFF2-40B4-BE49-F238E27FC236}">
                <a16:creationId xmlns:a16="http://schemas.microsoft.com/office/drawing/2014/main" id="{D91C3A5E-7304-2996-B93B-9CC3FB0E4805}"/>
              </a:ext>
            </a:extLst>
          </p:cNvPr>
          <p:cNvSpPr/>
          <p:nvPr/>
        </p:nvSpPr>
        <p:spPr>
          <a:xfrm>
            <a:off x="9120229" y="3554530"/>
            <a:ext cx="3293003" cy="258207"/>
          </a:xfrm>
          <a:custGeom>
            <a:avLst/>
            <a:gdLst>
              <a:gd name="connsiteX0" fmla="*/ 0 w 3293003"/>
              <a:gd name="connsiteY0" fmla="*/ 39085 h 390851"/>
              <a:gd name="connsiteX1" fmla="*/ 39085 w 3293003"/>
              <a:gd name="connsiteY1" fmla="*/ 0 h 390851"/>
              <a:gd name="connsiteX2" fmla="*/ 3253918 w 3293003"/>
              <a:gd name="connsiteY2" fmla="*/ 0 h 390851"/>
              <a:gd name="connsiteX3" fmla="*/ 3293003 w 3293003"/>
              <a:gd name="connsiteY3" fmla="*/ 39085 h 390851"/>
              <a:gd name="connsiteX4" fmla="*/ 3293003 w 3293003"/>
              <a:gd name="connsiteY4" fmla="*/ 351766 h 390851"/>
              <a:gd name="connsiteX5" fmla="*/ 3253918 w 3293003"/>
              <a:gd name="connsiteY5" fmla="*/ 390851 h 390851"/>
              <a:gd name="connsiteX6" fmla="*/ 39085 w 3293003"/>
              <a:gd name="connsiteY6" fmla="*/ 390851 h 390851"/>
              <a:gd name="connsiteX7" fmla="*/ 0 w 3293003"/>
              <a:gd name="connsiteY7" fmla="*/ 351766 h 390851"/>
              <a:gd name="connsiteX8" fmla="*/ 0 w 3293003"/>
              <a:gd name="connsiteY8" fmla="*/ 39085 h 390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3003" h="390851">
                <a:moveTo>
                  <a:pt x="0" y="39085"/>
                </a:moveTo>
                <a:cubicBezTo>
                  <a:pt x="0" y="17499"/>
                  <a:pt x="17499" y="0"/>
                  <a:pt x="39085" y="0"/>
                </a:cubicBezTo>
                <a:lnTo>
                  <a:pt x="3253918" y="0"/>
                </a:lnTo>
                <a:cubicBezTo>
                  <a:pt x="3275504" y="0"/>
                  <a:pt x="3293003" y="17499"/>
                  <a:pt x="3293003" y="39085"/>
                </a:cubicBezTo>
                <a:lnTo>
                  <a:pt x="3293003" y="351766"/>
                </a:lnTo>
                <a:cubicBezTo>
                  <a:pt x="3293003" y="373352"/>
                  <a:pt x="3275504" y="390851"/>
                  <a:pt x="3253918" y="390851"/>
                </a:cubicBezTo>
                <a:lnTo>
                  <a:pt x="39085" y="390851"/>
                </a:lnTo>
                <a:cubicBezTo>
                  <a:pt x="17499" y="390851"/>
                  <a:pt x="0" y="373352"/>
                  <a:pt x="0" y="351766"/>
                </a:cubicBezTo>
                <a:lnTo>
                  <a:pt x="0" y="39085"/>
                </a:lnTo>
                <a:close/>
              </a:path>
            </a:pathLst>
          </a:custGeom>
          <a:solidFill>
            <a:srgbClr val="8FAADC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338" tIns="20338" rIns="20338" bIns="20338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400" kern="1200" dirty="0">
                <a:solidFill>
                  <a:schemeClr val="tx1"/>
                </a:solidFill>
              </a:rPr>
              <a:t>Prontuários Eletrônicos</a:t>
            </a:r>
          </a:p>
        </p:txBody>
      </p:sp>
      <p:sp>
        <p:nvSpPr>
          <p:cNvPr id="33" name="Forma Livre: Forma 32">
            <a:extLst>
              <a:ext uri="{FF2B5EF4-FFF2-40B4-BE49-F238E27FC236}">
                <a16:creationId xmlns:a16="http://schemas.microsoft.com/office/drawing/2014/main" id="{FC03B39A-3BDB-66E2-6D24-8E391CB89E1F}"/>
              </a:ext>
            </a:extLst>
          </p:cNvPr>
          <p:cNvSpPr/>
          <p:nvPr/>
        </p:nvSpPr>
        <p:spPr>
          <a:xfrm rot="21254440">
            <a:off x="7956403" y="4019853"/>
            <a:ext cx="1220174" cy="164446"/>
          </a:xfrm>
          <a:custGeom>
            <a:avLst/>
            <a:gdLst>
              <a:gd name="connsiteX0" fmla="*/ 0 w 1173728"/>
              <a:gd name="connsiteY0" fmla="*/ 7287 h 14575"/>
              <a:gd name="connsiteX1" fmla="*/ 1173728 w 1173728"/>
              <a:gd name="connsiteY1" fmla="*/ 7287 h 1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73728" h="14575">
                <a:moveTo>
                  <a:pt x="0" y="7287"/>
                </a:moveTo>
                <a:lnTo>
                  <a:pt x="1173728" y="7287"/>
                </a:lnTo>
              </a:path>
            </a:pathLst>
          </a:custGeom>
          <a:noFill/>
          <a:ln>
            <a:solidFill>
              <a:srgbClr val="A6A6A6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70221" tIns="-22056" rIns="570220" bIns="-22056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500" kern="1200">
              <a:solidFill>
                <a:schemeClr val="tx1"/>
              </a:solidFill>
            </a:endParaRPr>
          </a:p>
        </p:txBody>
      </p:sp>
      <p:sp>
        <p:nvSpPr>
          <p:cNvPr id="34" name="Forma Livre: Forma 33">
            <a:extLst>
              <a:ext uri="{FF2B5EF4-FFF2-40B4-BE49-F238E27FC236}">
                <a16:creationId xmlns:a16="http://schemas.microsoft.com/office/drawing/2014/main" id="{6CCE978F-9EC3-A437-9297-5E80101AD5B5}"/>
              </a:ext>
            </a:extLst>
          </p:cNvPr>
          <p:cNvSpPr/>
          <p:nvPr/>
        </p:nvSpPr>
        <p:spPr>
          <a:xfrm>
            <a:off x="9120229" y="3850418"/>
            <a:ext cx="3293003" cy="288109"/>
          </a:xfrm>
          <a:custGeom>
            <a:avLst/>
            <a:gdLst>
              <a:gd name="connsiteX0" fmla="*/ 0 w 3293003"/>
              <a:gd name="connsiteY0" fmla="*/ 41375 h 413754"/>
              <a:gd name="connsiteX1" fmla="*/ 41375 w 3293003"/>
              <a:gd name="connsiteY1" fmla="*/ 0 h 413754"/>
              <a:gd name="connsiteX2" fmla="*/ 3251628 w 3293003"/>
              <a:gd name="connsiteY2" fmla="*/ 0 h 413754"/>
              <a:gd name="connsiteX3" fmla="*/ 3293003 w 3293003"/>
              <a:gd name="connsiteY3" fmla="*/ 41375 h 413754"/>
              <a:gd name="connsiteX4" fmla="*/ 3293003 w 3293003"/>
              <a:gd name="connsiteY4" fmla="*/ 372379 h 413754"/>
              <a:gd name="connsiteX5" fmla="*/ 3251628 w 3293003"/>
              <a:gd name="connsiteY5" fmla="*/ 413754 h 413754"/>
              <a:gd name="connsiteX6" fmla="*/ 41375 w 3293003"/>
              <a:gd name="connsiteY6" fmla="*/ 413754 h 413754"/>
              <a:gd name="connsiteX7" fmla="*/ 0 w 3293003"/>
              <a:gd name="connsiteY7" fmla="*/ 372379 h 413754"/>
              <a:gd name="connsiteX8" fmla="*/ 0 w 3293003"/>
              <a:gd name="connsiteY8" fmla="*/ 41375 h 413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3003" h="413754">
                <a:moveTo>
                  <a:pt x="0" y="41375"/>
                </a:moveTo>
                <a:cubicBezTo>
                  <a:pt x="0" y="18524"/>
                  <a:pt x="18524" y="0"/>
                  <a:pt x="41375" y="0"/>
                </a:cubicBezTo>
                <a:lnTo>
                  <a:pt x="3251628" y="0"/>
                </a:lnTo>
                <a:cubicBezTo>
                  <a:pt x="3274479" y="0"/>
                  <a:pt x="3293003" y="18524"/>
                  <a:pt x="3293003" y="41375"/>
                </a:cubicBezTo>
                <a:lnTo>
                  <a:pt x="3293003" y="372379"/>
                </a:lnTo>
                <a:cubicBezTo>
                  <a:pt x="3293003" y="395230"/>
                  <a:pt x="3274479" y="413754"/>
                  <a:pt x="3251628" y="413754"/>
                </a:cubicBezTo>
                <a:lnTo>
                  <a:pt x="41375" y="413754"/>
                </a:lnTo>
                <a:cubicBezTo>
                  <a:pt x="18524" y="413754"/>
                  <a:pt x="0" y="395230"/>
                  <a:pt x="0" y="372379"/>
                </a:cubicBezTo>
                <a:lnTo>
                  <a:pt x="0" y="41375"/>
                </a:lnTo>
                <a:close/>
              </a:path>
            </a:pathLst>
          </a:custGeom>
          <a:solidFill>
            <a:srgbClr val="FFCC6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008" tIns="21008" rIns="21008" bIns="21008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400" kern="1200" dirty="0">
                <a:solidFill>
                  <a:schemeClr val="tx1"/>
                </a:solidFill>
              </a:rPr>
              <a:t>Divulgação dos sistemas de acesso à saúde</a:t>
            </a:r>
          </a:p>
        </p:txBody>
      </p:sp>
      <p:sp>
        <p:nvSpPr>
          <p:cNvPr id="37" name="Forma Livre: Forma 36">
            <a:extLst>
              <a:ext uri="{FF2B5EF4-FFF2-40B4-BE49-F238E27FC236}">
                <a16:creationId xmlns:a16="http://schemas.microsoft.com/office/drawing/2014/main" id="{8DA323C4-D894-4A8E-7592-9DB0C514D29A}"/>
              </a:ext>
            </a:extLst>
          </p:cNvPr>
          <p:cNvSpPr/>
          <p:nvPr/>
        </p:nvSpPr>
        <p:spPr>
          <a:xfrm rot="706736" flipV="1">
            <a:off x="7958014" y="4226704"/>
            <a:ext cx="1207762" cy="91591"/>
          </a:xfrm>
          <a:custGeom>
            <a:avLst/>
            <a:gdLst>
              <a:gd name="connsiteX0" fmla="*/ 0 w 1357946"/>
              <a:gd name="connsiteY0" fmla="*/ 7287 h 14575"/>
              <a:gd name="connsiteX1" fmla="*/ 1357946 w 1357946"/>
              <a:gd name="connsiteY1" fmla="*/ 7287 h 1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57946" h="14575">
                <a:moveTo>
                  <a:pt x="0" y="7287"/>
                </a:moveTo>
                <a:lnTo>
                  <a:pt x="1357946" y="7287"/>
                </a:lnTo>
              </a:path>
            </a:pathLst>
          </a:custGeom>
          <a:noFill/>
          <a:ln>
            <a:solidFill>
              <a:srgbClr val="A6A6A6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7724" tIns="-26661" rIns="657724" bIns="-26662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500" kern="1200">
              <a:solidFill>
                <a:schemeClr val="tx1"/>
              </a:solidFill>
            </a:endParaRPr>
          </a:p>
        </p:txBody>
      </p:sp>
      <p:sp>
        <p:nvSpPr>
          <p:cNvPr id="38" name="Forma Livre: Forma 37">
            <a:extLst>
              <a:ext uri="{FF2B5EF4-FFF2-40B4-BE49-F238E27FC236}">
                <a16:creationId xmlns:a16="http://schemas.microsoft.com/office/drawing/2014/main" id="{A39BF615-D786-6D33-394C-B9EE878D980D}"/>
              </a:ext>
            </a:extLst>
          </p:cNvPr>
          <p:cNvSpPr/>
          <p:nvPr/>
        </p:nvSpPr>
        <p:spPr>
          <a:xfrm>
            <a:off x="9120229" y="4163334"/>
            <a:ext cx="3293003" cy="350516"/>
          </a:xfrm>
          <a:custGeom>
            <a:avLst/>
            <a:gdLst>
              <a:gd name="connsiteX0" fmla="*/ 0 w 3293003"/>
              <a:gd name="connsiteY0" fmla="*/ 42236 h 422362"/>
              <a:gd name="connsiteX1" fmla="*/ 42236 w 3293003"/>
              <a:gd name="connsiteY1" fmla="*/ 0 h 422362"/>
              <a:gd name="connsiteX2" fmla="*/ 3250767 w 3293003"/>
              <a:gd name="connsiteY2" fmla="*/ 0 h 422362"/>
              <a:gd name="connsiteX3" fmla="*/ 3293003 w 3293003"/>
              <a:gd name="connsiteY3" fmla="*/ 42236 h 422362"/>
              <a:gd name="connsiteX4" fmla="*/ 3293003 w 3293003"/>
              <a:gd name="connsiteY4" fmla="*/ 380126 h 422362"/>
              <a:gd name="connsiteX5" fmla="*/ 3250767 w 3293003"/>
              <a:gd name="connsiteY5" fmla="*/ 422362 h 422362"/>
              <a:gd name="connsiteX6" fmla="*/ 42236 w 3293003"/>
              <a:gd name="connsiteY6" fmla="*/ 422362 h 422362"/>
              <a:gd name="connsiteX7" fmla="*/ 0 w 3293003"/>
              <a:gd name="connsiteY7" fmla="*/ 380126 h 422362"/>
              <a:gd name="connsiteX8" fmla="*/ 0 w 3293003"/>
              <a:gd name="connsiteY8" fmla="*/ 42236 h 422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3003" h="422362">
                <a:moveTo>
                  <a:pt x="0" y="42236"/>
                </a:moveTo>
                <a:cubicBezTo>
                  <a:pt x="0" y="18910"/>
                  <a:pt x="18910" y="0"/>
                  <a:pt x="42236" y="0"/>
                </a:cubicBezTo>
                <a:lnTo>
                  <a:pt x="3250767" y="0"/>
                </a:lnTo>
                <a:cubicBezTo>
                  <a:pt x="3274093" y="0"/>
                  <a:pt x="3293003" y="18910"/>
                  <a:pt x="3293003" y="42236"/>
                </a:cubicBezTo>
                <a:lnTo>
                  <a:pt x="3293003" y="380126"/>
                </a:lnTo>
                <a:cubicBezTo>
                  <a:pt x="3293003" y="403452"/>
                  <a:pt x="3274093" y="422362"/>
                  <a:pt x="3250767" y="422362"/>
                </a:cubicBezTo>
                <a:lnTo>
                  <a:pt x="42236" y="422362"/>
                </a:lnTo>
                <a:cubicBezTo>
                  <a:pt x="18910" y="422362"/>
                  <a:pt x="0" y="403452"/>
                  <a:pt x="0" y="380126"/>
                </a:cubicBezTo>
                <a:lnTo>
                  <a:pt x="0" y="42236"/>
                </a:lnTo>
                <a:close/>
              </a:path>
            </a:pathLst>
          </a:custGeom>
          <a:solidFill>
            <a:srgbClr val="8FAADC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261" tIns="21261" rIns="21261" bIns="21261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400" kern="1200" dirty="0">
                <a:solidFill>
                  <a:schemeClr val="tx1"/>
                </a:solidFill>
              </a:rPr>
              <a:t>Atendimento por telemedicina, medicina online e telessaúde</a:t>
            </a:r>
          </a:p>
        </p:txBody>
      </p:sp>
      <p:sp>
        <p:nvSpPr>
          <p:cNvPr id="39" name="Forma Livre: Forma 38">
            <a:extLst>
              <a:ext uri="{FF2B5EF4-FFF2-40B4-BE49-F238E27FC236}">
                <a16:creationId xmlns:a16="http://schemas.microsoft.com/office/drawing/2014/main" id="{F419474A-1D80-EBC6-3937-D18864770705}"/>
              </a:ext>
            </a:extLst>
          </p:cNvPr>
          <p:cNvSpPr/>
          <p:nvPr/>
        </p:nvSpPr>
        <p:spPr>
          <a:xfrm rot="358386">
            <a:off x="4954537" y="5217140"/>
            <a:ext cx="1076764" cy="14575"/>
          </a:xfrm>
          <a:custGeom>
            <a:avLst/>
            <a:gdLst>
              <a:gd name="connsiteX0" fmla="*/ 0 w 1076764"/>
              <a:gd name="connsiteY0" fmla="*/ 7287 h 14575"/>
              <a:gd name="connsiteX1" fmla="*/ 1076764 w 1076764"/>
              <a:gd name="connsiteY1" fmla="*/ 7287 h 1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76764" h="14575">
                <a:moveTo>
                  <a:pt x="0" y="7287"/>
                </a:moveTo>
                <a:lnTo>
                  <a:pt x="1076764" y="7287"/>
                </a:lnTo>
              </a:path>
            </a:pathLst>
          </a:custGeom>
          <a:noFill/>
          <a:ln>
            <a:solidFill>
              <a:srgbClr val="A6A6A6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24163" tIns="-19632" rIns="524162" bIns="-19632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500" kern="1200">
              <a:solidFill>
                <a:schemeClr val="tx1"/>
              </a:solidFill>
            </a:endParaRPr>
          </a:p>
        </p:txBody>
      </p:sp>
      <p:sp>
        <p:nvSpPr>
          <p:cNvPr id="40" name="Forma Livre: Forma 39">
            <a:extLst>
              <a:ext uri="{FF2B5EF4-FFF2-40B4-BE49-F238E27FC236}">
                <a16:creationId xmlns:a16="http://schemas.microsoft.com/office/drawing/2014/main" id="{B763E3E3-8D7C-6E52-6859-984130D90A78}"/>
              </a:ext>
            </a:extLst>
          </p:cNvPr>
          <p:cNvSpPr/>
          <p:nvPr/>
        </p:nvSpPr>
        <p:spPr>
          <a:xfrm>
            <a:off x="5892744" y="4797115"/>
            <a:ext cx="2071765" cy="842441"/>
          </a:xfrm>
          <a:custGeom>
            <a:avLst/>
            <a:gdLst>
              <a:gd name="connsiteX0" fmla="*/ 0 w 2071765"/>
              <a:gd name="connsiteY0" fmla="*/ 84244 h 842441"/>
              <a:gd name="connsiteX1" fmla="*/ 84244 w 2071765"/>
              <a:gd name="connsiteY1" fmla="*/ 0 h 842441"/>
              <a:gd name="connsiteX2" fmla="*/ 1987521 w 2071765"/>
              <a:gd name="connsiteY2" fmla="*/ 0 h 842441"/>
              <a:gd name="connsiteX3" fmla="*/ 2071765 w 2071765"/>
              <a:gd name="connsiteY3" fmla="*/ 84244 h 842441"/>
              <a:gd name="connsiteX4" fmla="*/ 2071765 w 2071765"/>
              <a:gd name="connsiteY4" fmla="*/ 758197 h 842441"/>
              <a:gd name="connsiteX5" fmla="*/ 1987521 w 2071765"/>
              <a:gd name="connsiteY5" fmla="*/ 842441 h 842441"/>
              <a:gd name="connsiteX6" fmla="*/ 84244 w 2071765"/>
              <a:gd name="connsiteY6" fmla="*/ 842441 h 842441"/>
              <a:gd name="connsiteX7" fmla="*/ 0 w 2071765"/>
              <a:gd name="connsiteY7" fmla="*/ 758197 h 842441"/>
              <a:gd name="connsiteX8" fmla="*/ 0 w 2071765"/>
              <a:gd name="connsiteY8" fmla="*/ 84244 h 842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71765" h="842441">
                <a:moveTo>
                  <a:pt x="0" y="84244"/>
                </a:moveTo>
                <a:cubicBezTo>
                  <a:pt x="0" y="37717"/>
                  <a:pt x="37717" y="0"/>
                  <a:pt x="84244" y="0"/>
                </a:cubicBezTo>
                <a:lnTo>
                  <a:pt x="1987521" y="0"/>
                </a:lnTo>
                <a:cubicBezTo>
                  <a:pt x="2034048" y="0"/>
                  <a:pt x="2071765" y="37717"/>
                  <a:pt x="2071765" y="84244"/>
                </a:cubicBezTo>
                <a:lnTo>
                  <a:pt x="2071765" y="758197"/>
                </a:lnTo>
                <a:cubicBezTo>
                  <a:pt x="2071765" y="804724"/>
                  <a:pt x="2034048" y="842441"/>
                  <a:pt x="1987521" y="842441"/>
                </a:cubicBezTo>
                <a:lnTo>
                  <a:pt x="84244" y="842441"/>
                </a:lnTo>
                <a:cubicBezTo>
                  <a:pt x="37717" y="842441"/>
                  <a:pt x="0" y="804724"/>
                  <a:pt x="0" y="758197"/>
                </a:cubicBezTo>
                <a:lnTo>
                  <a:pt x="0" y="84244"/>
                </a:lnTo>
                <a:close/>
              </a:path>
            </a:pathLst>
          </a:custGeom>
          <a:solidFill>
            <a:srgbClr val="C5E0B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834" tIns="34834" rIns="34834" bIns="34834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600" b="0" i="0" u="none" kern="1200" dirty="0">
                <a:solidFill>
                  <a:schemeClr val="tx1"/>
                </a:solidFill>
              </a:rPr>
              <a:t>Monitoramento dos indicadores da saúde</a:t>
            </a:r>
            <a:endParaRPr lang="pt-BR" sz="1600" kern="1200" dirty="0">
              <a:solidFill>
                <a:schemeClr val="tx1"/>
              </a:solidFill>
            </a:endParaRPr>
          </a:p>
        </p:txBody>
      </p:sp>
      <p:sp>
        <p:nvSpPr>
          <p:cNvPr id="41" name="Forma Livre: Forma 40">
            <a:extLst>
              <a:ext uri="{FF2B5EF4-FFF2-40B4-BE49-F238E27FC236}">
                <a16:creationId xmlns:a16="http://schemas.microsoft.com/office/drawing/2014/main" id="{98B86071-6EDD-558C-53A3-F098D493F67F}"/>
              </a:ext>
            </a:extLst>
          </p:cNvPr>
          <p:cNvSpPr/>
          <p:nvPr/>
        </p:nvSpPr>
        <p:spPr>
          <a:xfrm rot="20306792">
            <a:off x="7881280" y="4842778"/>
            <a:ext cx="1318097" cy="118383"/>
          </a:xfrm>
          <a:custGeom>
            <a:avLst/>
            <a:gdLst>
              <a:gd name="connsiteX0" fmla="*/ 0 w 1173528"/>
              <a:gd name="connsiteY0" fmla="*/ 7287 h 14575"/>
              <a:gd name="connsiteX1" fmla="*/ 1173528 w 1173528"/>
              <a:gd name="connsiteY1" fmla="*/ 7287 h 1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73528" h="14575">
                <a:moveTo>
                  <a:pt x="0" y="7287"/>
                </a:moveTo>
                <a:lnTo>
                  <a:pt x="1173528" y="7287"/>
                </a:lnTo>
              </a:path>
            </a:pathLst>
          </a:custGeom>
          <a:noFill/>
          <a:ln>
            <a:solidFill>
              <a:srgbClr val="A6A6A6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70125" tIns="-22051" rIns="570126" bIns="-22051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500" kern="1200">
              <a:solidFill>
                <a:schemeClr val="tx1"/>
              </a:solidFill>
            </a:endParaRPr>
          </a:p>
        </p:txBody>
      </p:sp>
      <p:sp>
        <p:nvSpPr>
          <p:cNvPr id="54" name="Forma Livre: Forma 53">
            <a:extLst>
              <a:ext uri="{FF2B5EF4-FFF2-40B4-BE49-F238E27FC236}">
                <a16:creationId xmlns:a16="http://schemas.microsoft.com/office/drawing/2014/main" id="{A3F8E28C-0574-32E2-77B3-B4CE30C7792B}"/>
              </a:ext>
            </a:extLst>
          </p:cNvPr>
          <p:cNvSpPr/>
          <p:nvPr/>
        </p:nvSpPr>
        <p:spPr>
          <a:xfrm>
            <a:off x="9120228" y="4565242"/>
            <a:ext cx="3293003" cy="254571"/>
          </a:xfrm>
          <a:custGeom>
            <a:avLst/>
            <a:gdLst>
              <a:gd name="connsiteX0" fmla="*/ 0 w 3293003"/>
              <a:gd name="connsiteY0" fmla="*/ 43580 h 435798"/>
              <a:gd name="connsiteX1" fmla="*/ 43580 w 3293003"/>
              <a:gd name="connsiteY1" fmla="*/ 0 h 435798"/>
              <a:gd name="connsiteX2" fmla="*/ 3249423 w 3293003"/>
              <a:gd name="connsiteY2" fmla="*/ 0 h 435798"/>
              <a:gd name="connsiteX3" fmla="*/ 3293003 w 3293003"/>
              <a:gd name="connsiteY3" fmla="*/ 43580 h 435798"/>
              <a:gd name="connsiteX4" fmla="*/ 3293003 w 3293003"/>
              <a:gd name="connsiteY4" fmla="*/ 392218 h 435798"/>
              <a:gd name="connsiteX5" fmla="*/ 3249423 w 3293003"/>
              <a:gd name="connsiteY5" fmla="*/ 435798 h 435798"/>
              <a:gd name="connsiteX6" fmla="*/ 43580 w 3293003"/>
              <a:gd name="connsiteY6" fmla="*/ 435798 h 435798"/>
              <a:gd name="connsiteX7" fmla="*/ 0 w 3293003"/>
              <a:gd name="connsiteY7" fmla="*/ 392218 h 435798"/>
              <a:gd name="connsiteX8" fmla="*/ 0 w 3293003"/>
              <a:gd name="connsiteY8" fmla="*/ 43580 h 435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3003" h="435798">
                <a:moveTo>
                  <a:pt x="0" y="43580"/>
                </a:moveTo>
                <a:cubicBezTo>
                  <a:pt x="0" y="19511"/>
                  <a:pt x="19511" y="0"/>
                  <a:pt x="43580" y="0"/>
                </a:cubicBezTo>
                <a:lnTo>
                  <a:pt x="3249423" y="0"/>
                </a:lnTo>
                <a:cubicBezTo>
                  <a:pt x="3273492" y="0"/>
                  <a:pt x="3293003" y="19511"/>
                  <a:pt x="3293003" y="43580"/>
                </a:cubicBezTo>
                <a:lnTo>
                  <a:pt x="3293003" y="392218"/>
                </a:lnTo>
                <a:cubicBezTo>
                  <a:pt x="3293003" y="416287"/>
                  <a:pt x="3273492" y="435798"/>
                  <a:pt x="3249423" y="435798"/>
                </a:cubicBezTo>
                <a:lnTo>
                  <a:pt x="43580" y="435798"/>
                </a:lnTo>
                <a:cubicBezTo>
                  <a:pt x="19511" y="435798"/>
                  <a:pt x="0" y="416287"/>
                  <a:pt x="0" y="392218"/>
                </a:cubicBezTo>
                <a:lnTo>
                  <a:pt x="0" y="43580"/>
                </a:lnTo>
                <a:close/>
              </a:path>
            </a:pathLst>
          </a:custGeom>
          <a:solidFill>
            <a:srgbClr val="FFCC6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654" tIns="21654" rIns="21654" bIns="21654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400" kern="1200" dirty="0">
                <a:solidFill>
                  <a:schemeClr val="tx1"/>
                </a:solidFill>
              </a:rPr>
              <a:t>Pesquisa de experiência do usuário</a:t>
            </a:r>
          </a:p>
        </p:txBody>
      </p:sp>
      <p:sp>
        <p:nvSpPr>
          <p:cNvPr id="55" name="Forma Livre: Forma 54">
            <a:extLst>
              <a:ext uri="{FF2B5EF4-FFF2-40B4-BE49-F238E27FC236}">
                <a16:creationId xmlns:a16="http://schemas.microsoft.com/office/drawing/2014/main" id="{C92E0495-7AEE-65D0-A41A-7728A75A93DF}"/>
              </a:ext>
            </a:extLst>
          </p:cNvPr>
          <p:cNvSpPr/>
          <p:nvPr/>
        </p:nvSpPr>
        <p:spPr>
          <a:xfrm rot="21032221">
            <a:off x="7930019" y="5048939"/>
            <a:ext cx="1194611" cy="14575"/>
          </a:xfrm>
          <a:custGeom>
            <a:avLst/>
            <a:gdLst>
              <a:gd name="connsiteX0" fmla="*/ 0 w 1194611"/>
              <a:gd name="connsiteY0" fmla="*/ 7287 h 14575"/>
              <a:gd name="connsiteX1" fmla="*/ 1194611 w 1194611"/>
              <a:gd name="connsiteY1" fmla="*/ 7287 h 1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94611" h="14575">
                <a:moveTo>
                  <a:pt x="0" y="7287"/>
                </a:moveTo>
                <a:lnTo>
                  <a:pt x="1194611" y="7287"/>
                </a:lnTo>
              </a:path>
            </a:pathLst>
          </a:custGeom>
          <a:noFill/>
          <a:ln>
            <a:solidFill>
              <a:srgbClr val="A6A6A6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80141" tIns="-22578" rIns="580139" bIns="-22578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500" kern="1200">
              <a:solidFill>
                <a:schemeClr val="tx1"/>
              </a:solidFill>
            </a:endParaRPr>
          </a:p>
        </p:txBody>
      </p:sp>
      <p:sp>
        <p:nvSpPr>
          <p:cNvPr id="56" name="Forma Livre: Forma 55">
            <a:extLst>
              <a:ext uri="{FF2B5EF4-FFF2-40B4-BE49-F238E27FC236}">
                <a16:creationId xmlns:a16="http://schemas.microsoft.com/office/drawing/2014/main" id="{0F31B815-C3A0-2CE4-8BCC-4218609F9CD3}"/>
              </a:ext>
            </a:extLst>
          </p:cNvPr>
          <p:cNvSpPr/>
          <p:nvPr/>
        </p:nvSpPr>
        <p:spPr>
          <a:xfrm>
            <a:off x="9123064" y="4852830"/>
            <a:ext cx="3293003" cy="272178"/>
          </a:xfrm>
          <a:custGeom>
            <a:avLst/>
            <a:gdLst>
              <a:gd name="connsiteX0" fmla="*/ 0 w 3293003"/>
              <a:gd name="connsiteY0" fmla="*/ 39602 h 396017"/>
              <a:gd name="connsiteX1" fmla="*/ 39602 w 3293003"/>
              <a:gd name="connsiteY1" fmla="*/ 0 h 396017"/>
              <a:gd name="connsiteX2" fmla="*/ 3253401 w 3293003"/>
              <a:gd name="connsiteY2" fmla="*/ 0 h 396017"/>
              <a:gd name="connsiteX3" fmla="*/ 3293003 w 3293003"/>
              <a:gd name="connsiteY3" fmla="*/ 39602 h 396017"/>
              <a:gd name="connsiteX4" fmla="*/ 3293003 w 3293003"/>
              <a:gd name="connsiteY4" fmla="*/ 356415 h 396017"/>
              <a:gd name="connsiteX5" fmla="*/ 3253401 w 3293003"/>
              <a:gd name="connsiteY5" fmla="*/ 396017 h 396017"/>
              <a:gd name="connsiteX6" fmla="*/ 39602 w 3293003"/>
              <a:gd name="connsiteY6" fmla="*/ 396017 h 396017"/>
              <a:gd name="connsiteX7" fmla="*/ 0 w 3293003"/>
              <a:gd name="connsiteY7" fmla="*/ 356415 h 396017"/>
              <a:gd name="connsiteX8" fmla="*/ 0 w 3293003"/>
              <a:gd name="connsiteY8" fmla="*/ 39602 h 396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3003" h="396017">
                <a:moveTo>
                  <a:pt x="0" y="39602"/>
                </a:moveTo>
                <a:cubicBezTo>
                  <a:pt x="0" y="17730"/>
                  <a:pt x="17730" y="0"/>
                  <a:pt x="39602" y="0"/>
                </a:cubicBezTo>
                <a:lnTo>
                  <a:pt x="3253401" y="0"/>
                </a:lnTo>
                <a:cubicBezTo>
                  <a:pt x="3275273" y="0"/>
                  <a:pt x="3293003" y="17730"/>
                  <a:pt x="3293003" y="39602"/>
                </a:cubicBezTo>
                <a:lnTo>
                  <a:pt x="3293003" y="356415"/>
                </a:lnTo>
                <a:cubicBezTo>
                  <a:pt x="3293003" y="378287"/>
                  <a:pt x="3275273" y="396017"/>
                  <a:pt x="3253401" y="396017"/>
                </a:cubicBezTo>
                <a:lnTo>
                  <a:pt x="39602" y="396017"/>
                </a:lnTo>
                <a:cubicBezTo>
                  <a:pt x="17730" y="396017"/>
                  <a:pt x="0" y="378287"/>
                  <a:pt x="0" y="356415"/>
                </a:cubicBezTo>
                <a:lnTo>
                  <a:pt x="0" y="39602"/>
                </a:lnTo>
                <a:close/>
              </a:path>
            </a:pathLst>
          </a:custGeom>
          <a:solidFill>
            <a:srgbClr val="FFCC6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489" tIns="20489" rIns="20489" bIns="20489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400" kern="1200" dirty="0">
                <a:solidFill>
                  <a:schemeClr val="tx1"/>
                </a:solidFill>
              </a:rPr>
              <a:t>Tempo de fila de espera</a:t>
            </a:r>
          </a:p>
        </p:txBody>
      </p:sp>
      <p:sp>
        <p:nvSpPr>
          <p:cNvPr id="57" name="Forma Livre: Forma 56">
            <a:extLst>
              <a:ext uri="{FF2B5EF4-FFF2-40B4-BE49-F238E27FC236}">
                <a16:creationId xmlns:a16="http://schemas.microsoft.com/office/drawing/2014/main" id="{1406AFB6-882B-F969-041B-C4A3CF736A14}"/>
              </a:ext>
            </a:extLst>
          </p:cNvPr>
          <p:cNvSpPr/>
          <p:nvPr/>
        </p:nvSpPr>
        <p:spPr>
          <a:xfrm rot="2547901" flipV="1">
            <a:off x="4769623" y="5492731"/>
            <a:ext cx="1363901" cy="355976"/>
          </a:xfrm>
          <a:custGeom>
            <a:avLst/>
            <a:gdLst>
              <a:gd name="connsiteX0" fmla="*/ 0 w 1843250"/>
              <a:gd name="connsiteY0" fmla="*/ 7287 h 14575"/>
              <a:gd name="connsiteX1" fmla="*/ 1843250 w 1843250"/>
              <a:gd name="connsiteY1" fmla="*/ 7287 h 1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43250" h="14575">
                <a:moveTo>
                  <a:pt x="0" y="7287"/>
                </a:moveTo>
                <a:lnTo>
                  <a:pt x="1843250" y="7287"/>
                </a:lnTo>
              </a:path>
            </a:pathLst>
          </a:custGeom>
          <a:noFill/>
          <a:ln>
            <a:solidFill>
              <a:srgbClr val="A6A6A6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88244" tIns="-38794" rIns="888244" bIns="-38793" numCol="1" spcCol="1270" anchor="ctr" anchorCtr="0">
            <a:noAutofit/>
          </a:bodyPr>
          <a:lstStyle/>
          <a:p>
            <a:pPr marL="0" lvl="0" indent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600" kern="1200">
              <a:solidFill>
                <a:schemeClr val="tx1"/>
              </a:solidFill>
            </a:endParaRPr>
          </a:p>
        </p:txBody>
      </p:sp>
      <p:sp>
        <p:nvSpPr>
          <p:cNvPr id="58" name="Forma Livre: Forma 57">
            <a:extLst>
              <a:ext uri="{FF2B5EF4-FFF2-40B4-BE49-F238E27FC236}">
                <a16:creationId xmlns:a16="http://schemas.microsoft.com/office/drawing/2014/main" id="{1912F313-B822-40B5-AE72-046FB57EFDEE}"/>
              </a:ext>
            </a:extLst>
          </p:cNvPr>
          <p:cNvSpPr/>
          <p:nvPr/>
        </p:nvSpPr>
        <p:spPr>
          <a:xfrm>
            <a:off x="5892744" y="5801329"/>
            <a:ext cx="2071765" cy="699774"/>
          </a:xfrm>
          <a:custGeom>
            <a:avLst/>
            <a:gdLst>
              <a:gd name="connsiteX0" fmla="*/ 0 w 2071765"/>
              <a:gd name="connsiteY0" fmla="*/ 69977 h 699774"/>
              <a:gd name="connsiteX1" fmla="*/ 69977 w 2071765"/>
              <a:gd name="connsiteY1" fmla="*/ 0 h 699774"/>
              <a:gd name="connsiteX2" fmla="*/ 2001788 w 2071765"/>
              <a:gd name="connsiteY2" fmla="*/ 0 h 699774"/>
              <a:gd name="connsiteX3" fmla="*/ 2071765 w 2071765"/>
              <a:gd name="connsiteY3" fmla="*/ 69977 h 699774"/>
              <a:gd name="connsiteX4" fmla="*/ 2071765 w 2071765"/>
              <a:gd name="connsiteY4" fmla="*/ 629797 h 699774"/>
              <a:gd name="connsiteX5" fmla="*/ 2001788 w 2071765"/>
              <a:gd name="connsiteY5" fmla="*/ 699774 h 699774"/>
              <a:gd name="connsiteX6" fmla="*/ 69977 w 2071765"/>
              <a:gd name="connsiteY6" fmla="*/ 699774 h 699774"/>
              <a:gd name="connsiteX7" fmla="*/ 0 w 2071765"/>
              <a:gd name="connsiteY7" fmla="*/ 629797 h 699774"/>
              <a:gd name="connsiteX8" fmla="*/ 0 w 2071765"/>
              <a:gd name="connsiteY8" fmla="*/ 69977 h 699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71765" h="699774">
                <a:moveTo>
                  <a:pt x="0" y="69977"/>
                </a:moveTo>
                <a:cubicBezTo>
                  <a:pt x="0" y="31330"/>
                  <a:pt x="31330" y="0"/>
                  <a:pt x="69977" y="0"/>
                </a:cubicBezTo>
                <a:lnTo>
                  <a:pt x="2001788" y="0"/>
                </a:lnTo>
                <a:cubicBezTo>
                  <a:pt x="2040435" y="0"/>
                  <a:pt x="2071765" y="31330"/>
                  <a:pt x="2071765" y="69977"/>
                </a:cubicBezTo>
                <a:lnTo>
                  <a:pt x="2071765" y="629797"/>
                </a:lnTo>
                <a:cubicBezTo>
                  <a:pt x="2071765" y="668444"/>
                  <a:pt x="2040435" y="699774"/>
                  <a:pt x="2001788" y="699774"/>
                </a:cubicBezTo>
                <a:lnTo>
                  <a:pt x="69977" y="699774"/>
                </a:lnTo>
                <a:cubicBezTo>
                  <a:pt x="31330" y="699774"/>
                  <a:pt x="0" y="668444"/>
                  <a:pt x="0" y="629797"/>
                </a:cubicBezTo>
                <a:lnTo>
                  <a:pt x="0" y="69977"/>
                </a:lnTo>
                <a:close/>
              </a:path>
            </a:pathLst>
          </a:custGeom>
          <a:solidFill>
            <a:srgbClr val="FFE699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0656" tIns="30656" rIns="30656" bIns="30656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600" kern="1200" dirty="0">
                <a:solidFill>
                  <a:schemeClr val="tx1"/>
                </a:solidFill>
              </a:rPr>
              <a:t>Parcerias com o setor privado de saúde e instituições de ensino</a:t>
            </a:r>
          </a:p>
        </p:txBody>
      </p:sp>
      <p:sp>
        <p:nvSpPr>
          <p:cNvPr id="59" name="Forma Livre: Forma 58">
            <a:extLst>
              <a:ext uri="{FF2B5EF4-FFF2-40B4-BE49-F238E27FC236}">
                <a16:creationId xmlns:a16="http://schemas.microsoft.com/office/drawing/2014/main" id="{18B0BD50-229B-1FD0-041B-506382E8A54C}"/>
              </a:ext>
            </a:extLst>
          </p:cNvPr>
          <p:cNvSpPr/>
          <p:nvPr/>
        </p:nvSpPr>
        <p:spPr>
          <a:xfrm rot="391533">
            <a:off x="7947468" y="6193291"/>
            <a:ext cx="1170362" cy="14575"/>
          </a:xfrm>
          <a:custGeom>
            <a:avLst/>
            <a:gdLst>
              <a:gd name="connsiteX0" fmla="*/ 0 w 1170362"/>
              <a:gd name="connsiteY0" fmla="*/ 7287 h 14575"/>
              <a:gd name="connsiteX1" fmla="*/ 1170362 w 1170362"/>
              <a:gd name="connsiteY1" fmla="*/ 7287 h 1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70362" h="14575">
                <a:moveTo>
                  <a:pt x="0" y="7287"/>
                </a:moveTo>
                <a:lnTo>
                  <a:pt x="1170362" y="7287"/>
                </a:lnTo>
              </a:path>
            </a:pathLst>
          </a:custGeom>
          <a:noFill/>
          <a:ln>
            <a:solidFill>
              <a:srgbClr val="A6A6A6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68621" tIns="-21972" rIns="568622" bIns="-21972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500" kern="1200">
              <a:solidFill>
                <a:schemeClr val="tx1"/>
              </a:solidFill>
            </a:endParaRPr>
          </a:p>
        </p:txBody>
      </p:sp>
      <p:sp>
        <p:nvSpPr>
          <p:cNvPr id="60" name="Forma Livre: Forma 59">
            <a:extLst>
              <a:ext uri="{FF2B5EF4-FFF2-40B4-BE49-F238E27FC236}">
                <a16:creationId xmlns:a16="http://schemas.microsoft.com/office/drawing/2014/main" id="{D5882EBF-0E49-5613-1B1F-B6E6BB01CD11}"/>
              </a:ext>
            </a:extLst>
          </p:cNvPr>
          <p:cNvSpPr/>
          <p:nvPr/>
        </p:nvSpPr>
        <p:spPr>
          <a:xfrm>
            <a:off x="9117701" y="6029375"/>
            <a:ext cx="3293003" cy="353383"/>
          </a:xfrm>
          <a:custGeom>
            <a:avLst/>
            <a:gdLst>
              <a:gd name="connsiteX0" fmla="*/ 0 w 3293003"/>
              <a:gd name="connsiteY0" fmla="*/ 60065 h 600654"/>
              <a:gd name="connsiteX1" fmla="*/ 60065 w 3293003"/>
              <a:gd name="connsiteY1" fmla="*/ 0 h 600654"/>
              <a:gd name="connsiteX2" fmla="*/ 3232938 w 3293003"/>
              <a:gd name="connsiteY2" fmla="*/ 0 h 600654"/>
              <a:gd name="connsiteX3" fmla="*/ 3293003 w 3293003"/>
              <a:gd name="connsiteY3" fmla="*/ 60065 h 600654"/>
              <a:gd name="connsiteX4" fmla="*/ 3293003 w 3293003"/>
              <a:gd name="connsiteY4" fmla="*/ 540589 h 600654"/>
              <a:gd name="connsiteX5" fmla="*/ 3232938 w 3293003"/>
              <a:gd name="connsiteY5" fmla="*/ 600654 h 600654"/>
              <a:gd name="connsiteX6" fmla="*/ 60065 w 3293003"/>
              <a:gd name="connsiteY6" fmla="*/ 600654 h 600654"/>
              <a:gd name="connsiteX7" fmla="*/ 0 w 3293003"/>
              <a:gd name="connsiteY7" fmla="*/ 540589 h 600654"/>
              <a:gd name="connsiteX8" fmla="*/ 0 w 3293003"/>
              <a:gd name="connsiteY8" fmla="*/ 60065 h 600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3003" h="600654">
                <a:moveTo>
                  <a:pt x="0" y="60065"/>
                </a:moveTo>
                <a:cubicBezTo>
                  <a:pt x="0" y="26892"/>
                  <a:pt x="26892" y="0"/>
                  <a:pt x="60065" y="0"/>
                </a:cubicBezTo>
                <a:lnTo>
                  <a:pt x="3232938" y="0"/>
                </a:lnTo>
                <a:cubicBezTo>
                  <a:pt x="3266111" y="0"/>
                  <a:pt x="3293003" y="26892"/>
                  <a:pt x="3293003" y="60065"/>
                </a:cubicBezTo>
                <a:lnTo>
                  <a:pt x="3293003" y="540589"/>
                </a:lnTo>
                <a:cubicBezTo>
                  <a:pt x="3293003" y="573762"/>
                  <a:pt x="3266111" y="600654"/>
                  <a:pt x="3232938" y="600654"/>
                </a:cubicBezTo>
                <a:lnTo>
                  <a:pt x="60065" y="600654"/>
                </a:lnTo>
                <a:cubicBezTo>
                  <a:pt x="26892" y="600654"/>
                  <a:pt x="0" y="573762"/>
                  <a:pt x="0" y="540589"/>
                </a:cubicBezTo>
                <a:lnTo>
                  <a:pt x="0" y="60065"/>
                </a:lnTo>
                <a:close/>
              </a:path>
            </a:pathLst>
          </a:custGeom>
          <a:solidFill>
            <a:srgbClr val="33CCCC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483" tIns="26483" rIns="26483" bIns="26483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400" kern="1200" dirty="0">
                <a:solidFill>
                  <a:schemeClr val="tx1"/>
                </a:solidFill>
              </a:rPr>
              <a:t>Investimento no setor de pesquisa e educação</a:t>
            </a:r>
          </a:p>
        </p:txBody>
      </p:sp>
      <p:sp>
        <p:nvSpPr>
          <p:cNvPr id="61" name="Forma Livre: Forma 60">
            <a:extLst>
              <a:ext uri="{FF2B5EF4-FFF2-40B4-BE49-F238E27FC236}">
                <a16:creationId xmlns:a16="http://schemas.microsoft.com/office/drawing/2014/main" id="{57059EC7-1567-BEEB-DBC3-4C9C3A28165E}"/>
              </a:ext>
            </a:extLst>
          </p:cNvPr>
          <p:cNvSpPr/>
          <p:nvPr/>
        </p:nvSpPr>
        <p:spPr>
          <a:xfrm rot="1104831">
            <a:off x="7933326" y="6292770"/>
            <a:ext cx="1218086" cy="14575"/>
          </a:xfrm>
          <a:custGeom>
            <a:avLst/>
            <a:gdLst>
              <a:gd name="connsiteX0" fmla="*/ 0 w 1218086"/>
              <a:gd name="connsiteY0" fmla="*/ 7287 h 14575"/>
              <a:gd name="connsiteX1" fmla="*/ 1218086 w 1218086"/>
              <a:gd name="connsiteY1" fmla="*/ 7287 h 1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18086" h="14575">
                <a:moveTo>
                  <a:pt x="0" y="7287"/>
                </a:moveTo>
                <a:lnTo>
                  <a:pt x="1218086" y="7287"/>
                </a:lnTo>
              </a:path>
            </a:pathLst>
          </a:custGeom>
          <a:noFill/>
          <a:ln>
            <a:solidFill>
              <a:srgbClr val="A6A6A6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91291" tIns="-23165" rIns="591290" bIns="-23165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500" kern="1200">
              <a:solidFill>
                <a:schemeClr val="tx1"/>
              </a:solidFill>
            </a:endParaRPr>
          </a:p>
        </p:txBody>
      </p:sp>
      <p:sp>
        <p:nvSpPr>
          <p:cNvPr id="62" name="Forma Livre: Forma 61">
            <a:extLst>
              <a:ext uri="{FF2B5EF4-FFF2-40B4-BE49-F238E27FC236}">
                <a16:creationId xmlns:a16="http://schemas.microsoft.com/office/drawing/2014/main" id="{0E95043B-473D-0FA6-546A-0A9586DF22EA}"/>
              </a:ext>
            </a:extLst>
          </p:cNvPr>
          <p:cNvSpPr/>
          <p:nvPr/>
        </p:nvSpPr>
        <p:spPr>
          <a:xfrm>
            <a:off x="9120229" y="6379339"/>
            <a:ext cx="3293003" cy="219430"/>
          </a:xfrm>
          <a:custGeom>
            <a:avLst/>
            <a:gdLst>
              <a:gd name="connsiteX0" fmla="*/ 0 w 3293003"/>
              <a:gd name="connsiteY0" fmla="*/ 35780 h 357797"/>
              <a:gd name="connsiteX1" fmla="*/ 35780 w 3293003"/>
              <a:gd name="connsiteY1" fmla="*/ 0 h 357797"/>
              <a:gd name="connsiteX2" fmla="*/ 3257223 w 3293003"/>
              <a:gd name="connsiteY2" fmla="*/ 0 h 357797"/>
              <a:gd name="connsiteX3" fmla="*/ 3293003 w 3293003"/>
              <a:gd name="connsiteY3" fmla="*/ 35780 h 357797"/>
              <a:gd name="connsiteX4" fmla="*/ 3293003 w 3293003"/>
              <a:gd name="connsiteY4" fmla="*/ 322017 h 357797"/>
              <a:gd name="connsiteX5" fmla="*/ 3257223 w 3293003"/>
              <a:gd name="connsiteY5" fmla="*/ 357797 h 357797"/>
              <a:gd name="connsiteX6" fmla="*/ 35780 w 3293003"/>
              <a:gd name="connsiteY6" fmla="*/ 357797 h 357797"/>
              <a:gd name="connsiteX7" fmla="*/ 0 w 3293003"/>
              <a:gd name="connsiteY7" fmla="*/ 322017 h 357797"/>
              <a:gd name="connsiteX8" fmla="*/ 0 w 3293003"/>
              <a:gd name="connsiteY8" fmla="*/ 35780 h 357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3003" h="357797">
                <a:moveTo>
                  <a:pt x="0" y="35780"/>
                </a:moveTo>
                <a:cubicBezTo>
                  <a:pt x="0" y="16019"/>
                  <a:pt x="16019" y="0"/>
                  <a:pt x="35780" y="0"/>
                </a:cubicBezTo>
                <a:lnTo>
                  <a:pt x="3257223" y="0"/>
                </a:lnTo>
                <a:cubicBezTo>
                  <a:pt x="3276984" y="0"/>
                  <a:pt x="3293003" y="16019"/>
                  <a:pt x="3293003" y="35780"/>
                </a:cubicBezTo>
                <a:lnTo>
                  <a:pt x="3293003" y="322017"/>
                </a:lnTo>
                <a:cubicBezTo>
                  <a:pt x="3293003" y="341778"/>
                  <a:pt x="3276984" y="357797"/>
                  <a:pt x="3257223" y="357797"/>
                </a:cubicBezTo>
                <a:lnTo>
                  <a:pt x="35780" y="357797"/>
                </a:lnTo>
                <a:cubicBezTo>
                  <a:pt x="16019" y="357797"/>
                  <a:pt x="0" y="341778"/>
                  <a:pt x="0" y="322017"/>
                </a:cubicBezTo>
                <a:lnTo>
                  <a:pt x="0" y="35780"/>
                </a:lnTo>
                <a:close/>
              </a:path>
            </a:pathLst>
          </a:custGeom>
          <a:solidFill>
            <a:srgbClr val="FF9999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370" tIns="19370" rIns="19370" bIns="19370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400" kern="1200" dirty="0">
                <a:solidFill>
                  <a:schemeClr val="tx1"/>
                </a:solidFill>
              </a:rPr>
              <a:t>Promoção de eventos</a:t>
            </a:r>
          </a:p>
        </p:txBody>
      </p:sp>
      <p:sp>
        <p:nvSpPr>
          <p:cNvPr id="63" name="Forma Livre: Forma 62">
            <a:extLst>
              <a:ext uri="{FF2B5EF4-FFF2-40B4-BE49-F238E27FC236}">
                <a16:creationId xmlns:a16="http://schemas.microsoft.com/office/drawing/2014/main" id="{CE0A9667-3016-F562-69E9-6D4860317057}"/>
              </a:ext>
            </a:extLst>
          </p:cNvPr>
          <p:cNvSpPr/>
          <p:nvPr/>
        </p:nvSpPr>
        <p:spPr>
          <a:xfrm rot="4325714">
            <a:off x="3868349" y="6648564"/>
            <a:ext cx="3096741" cy="14575"/>
          </a:xfrm>
          <a:custGeom>
            <a:avLst/>
            <a:gdLst>
              <a:gd name="connsiteX0" fmla="*/ 0 w 3096741"/>
              <a:gd name="connsiteY0" fmla="*/ 7287 h 14575"/>
              <a:gd name="connsiteX1" fmla="*/ 3096741 w 3096741"/>
              <a:gd name="connsiteY1" fmla="*/ 7287 h 1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96741" h="14575">
                <a:moveTo>
                  <a:pt x="0" y="7287"/>
                </a:moveTo>
                <a:lnTo>
                  <a:pt x="3096741" y="7287"/>
                </a:lnTo>
              </a:path>
            </a:pathLst>
          </a:custGeom>
          <a:noFill/>
          <a:ln>
            <a:solidFill>
              <a:srgbClr val="A6A6A6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83652" tIns="-70132" rIns="1483651" bIns="-70131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1100" kern="1200">
              <a:solidFill>
                <a:schemeClr val="tx1"/>
              </a:solidFill>
            </a:endParaRPr>
          </a:p>
        </p:txBody>
      </p:sp>
      <p:sp>
        <p:nvSpPr>
          <p:cNvPr id="64" name="Forma Livre: Forma 63">
            <a:extLst>
              <a:ext uri="{FF2B5EF4-FFF2-40B4-BE49-F238E27FC236}">
                <a16:creationId xmlns:a16="http://schemas.microsoft.com/office/drawing/2014/main" id="{49EB982C-9A86-8005-F59F-322F616A28C0}"/>
              </a:ext>
            </a:extLst>
          </p:cNvPr>
          <p:cNvSpPr/>
          <p:nvPr/>
        </p:nvSpPr>
        <p:spPr>
          <a:xfrm>
            <a:off x="5892744" y="7690314"/>
            <a:ext cx="2071765" cy="877838"/>
          </a:xfrm>
          <a:custGeom>
            <a:avLst/>
            <a:gdLst>
              <a:gd name="connsiteX0" fmla="*/ 0 w 2071765"/>
              <a:gd name="connsiteY0" fmla="*/ 87784 h 877838"/>
              <a:gd name="connsiteX1" fmla="*/ 87784 w 2071765"/>
              <a:gd name="connsiteY1" fmla="*/ 0 h 877838"/>
              <a:gd name="connsiteX2" fmla="*/ 1983981 w 2071765"/>
              <a:gd name="connsiteY2" fmla="*/ 0 h 877838"/>
              <a:gd name="connsiteX3" fmla="*/ 2071765 w 2071765"/>
              <a:gd name="connsiteY3" fmla="*/ 87784 h 877838"/>
              <a:gd name="connsiteX4" fmla="*/ 2071765 w 2071765"/>
              <a:gd name="connsiteY4" fmla="*/ 790054 h 877838"/>
              <a:gd name="connsiteX5" fmla="*/ 1983981 w 2071765"/>
              <a:gd name="connsiteY5" fmla="*/ 877838 h 877838"/>
              <a:gd name="connsiteX6" fmla="*/ 87784 w 2071765"/>
              <a:gd name="connsiteY6" fmla="*/ 877838 h 877838"/>
              <a:gd name="connsiteX7" fmla="*/ 0 w 2071765"/>
              <a:gd name="connsiteY7" fmla="*/ 790054 h 877838"/>
              <a:gd name="connsiteX8" fmla="*/ 0 w 2071765"/>
              <a:gd name="connsiteY8" fmla="*/ 87784 h 877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71765" h="877838">
                <a:moveTo>
                  <a:pt x="0" y="87784"/>
                </a:moveTo>
                <a:cubicBezTo>
                  <a:pt x="0" y="39302"/>
                  <a:pt x="39302" y="0"/>
                  <a:pt x="87784" y="0"/>
                </a:cubicBezTo>
                <a:lnTo>
                  <a:pt x="1983981" y="0"/>
                </a:lnTo>
                <a:cubicBezTo>
                  <a:pt x="2032463" y="0"/>
                  <a:pt x="2071765" y="39302"/>
                  <a:pt x="2071765" y="87784"/>
                </a:cubicBezTo>
                <a:lnTo>
                  <a:pt x="2071765" y="790054"/>
                </a:lnTo>
                <a:cubicBezTo>
                  <a:pt x="2071765" y="838536"/>
                  <a:pt x="2032463" y="877838"/>
                  <a:pt x="1983981" y="877838"/>
                </a:cubicBezTo>
                <a:lnTo>
                  <a:pt x="87784" y="877838"/>
                </a:lnTo>
                <a:cubicBezTo>
                  <a:pt x="39302" y="877838"/>
                  <a:pt x="0" y="838536"/>
                  <a:pt x="0" y="790054"/>
                </a:cubicBezTo>
                <a:lnTo>
                  <a:pt x="0" y="87784"/>
                </a:lnTo>
                <a:close/>
              </a:path>
            </a:pathLst>
          </a:custGeom>
          <a:solidFill>
            <a:srgbClr val="C5E0B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871" tIns="35871" rIns="35871" bIns="35871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600" kern="1200" dirty="0">
                <a:solidFill>
                  <a:schemeClr val="tx1"/>
                </a:solidFill>
              </a:rPr>
              <a:t>Promoção dos programas de saúde preventiva</a:t>
            </a:r>
          </a:p>
        </p:txBody>
      </p:sp>
      <p:sp>
        <p:nvSpPr>
          <p:cNvPr id="65" name="Forma Livre: Forma 64">
            <a:extLst>
              <a:ext uri="{FF2B5EF4-FFF2-40B4-BE49-F238E27FC236}">
                <a16:creationId xmlns:a16="http://schemas.microsoft.com/office/drawing/2014/main" id="{1CAB38F7-5AD0-9321-3386-582E4ADC2507}"/>
              </a:ext>
            </a:extLst>
          </p:cNvPr>
          <p:cNvSpPr/>
          <p:nvPr/>
        </p:nvSpPr>
        <p:spPr>
          <a:xfrm rot="602098">
            <a:off x="7949071" y="8263247"/>
            <a:ext cx="1186596" cy="14575"/>
          </a:xfrm>
          <a:custGeom>
            <a:avLst/>
            <a:gdLst>
              <a:gd name="connsiteX0" fmla="*/ 0 w 1186596"/>
              <a:gd name="connsiteY0" fmla="*/ 7287 h 14575"/>
              <a:gd name="connsiteX1" fmla="*/ 1186596 w 1186596"/>
              <a:gd name="connsiteY1" fmla="*/ 7287 h 1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86596" h="14575">
                <a:moveTo>
                  <a:pt x="0" y="7287"/>
                </a:moveTo>
                <a:lnTo>
                  <a:pt x="1186596" y="7287"/>
                </a:lnTo>
              </a:path>
            </a:pathLst>
          </a:custGeom>
          <a:noFill/>
          <a:ln>
            <a:solidFill>
              <a:srgbClr val="A6A6A6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76332" tIns="-22378" rIns="576334" bIns="-22377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500" kern="1200">
              <a:solidFill>
                <a:schemeClr val="tx1"/>
              </a:solidFill>
            </a:endParaRPr>
          </a:p>
        </p:txBody>
      </p:sp>
      <p:sp>
        <p:nvSpPr>
          <p:cNvPr id="66" name="Forma Livre: Forma 65">
            <a:extLst>
              <a:ext uri="{FF2B5EF4-FFF2-40B4-BE49-F238E27FC236}">
                <a16:creationId xmlns:a16="http://schemas.microsoft.com/office/drawing/2014/main" id="{8D1F1704-161D-43A8-18BD-C7A097A94BD2}"/>
              </a:ext>
            </a:extLst>
          </p:cNvPr>
          <p:cNvSpPr/>
          <p:nvPr/>
        </p:nvSpPr>
        <p:spPr>
          <a:xfrm>
            <a:off x="9108547" y="8110675"/>
            <a:ext cx="3293003" cy="457550"/>
          </a:xfrm>
          <a:custGeom>
            <a:avLst/>
            <a:gdLst>
              <a:gd name="connsiteX0" fmla="*/ 0 w 3293003"/>
              <a:gd name="connsiteY0" fmla="*/ 89145 h 891449"/>
              <a:gd name="connsiteX1" fmla="*/ 89145 w 3293003"/>
              <a:gd name="connsiteY1" fmla="*/ 0 h 891449"/>
              <a:gd name="connsiteX2" fmla="*/ 3203858 w 3293003"/>
              <a:gd name="connsiteY2" fmla="*/ 0 h 891449"/>
              <a:gd name="connsiteX3" fmla="*/ 3293003 w 3293003"/>
              <a:gd name="connsiteY3" fmla="*/ 89145 h 891449"/>
              <a:gd name="connsiteX4" fmla="*/ 3293003 w 3293003"/>
              <a:gd name="connsiteY4" fmla="*/ 802304 h 891449"/>
              <a:gd name="connsiteX5" fmla="*/ 3203858 w 3293003"/>
              <a:gd name="connsiteY5" fmla="*/ 891449 h 891449"/>
              <a:gd name="connsiteX6" fmla="*/ 89145 w 3293003"/>
              <a:gd name="connsiteY6" fmla="*/ 891449 h 891449"/>
              <a:gd name="connsiteX7" fmla="*/ 0 w 3293003"/>
              <a:gd name="connsiteY7" fmla="*/ 802304 h 891449"/>
              <a:gd name="connsiteX8" fmla="*/ 0 w 3293003"/>
              <a:gd name="connsiteY8" fmla="*/ 89145 h 891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3003" h="891449">
                <a:moveTo>
                  <a:pt x="0" y="89145"/>
                </a:moveTo>
                <a:cubicBezTo>
                  <a:pt x="0" y="39912"/>
                  <a:pt x="39912" y="0"/>
                  <a:pt x="89145" y="0"/>
                </a:cubicBezTo>
                <a:lnTo>
                  <a:pt x="3203858" y="0"/>
                </a:lnTo>
                <a:cubicBezTo>
                  <a:pt x="3253091" y="0"/>
                  <a:pt x="3293003" y="39912"/>
                  <a:pt x="3293003" y="89145"/>
                </a:cubicBezTo>
                <a:lnTo>
                  <a:pt x="3293003" y="802304"/>
                </a:lnTo>
                <a:cubicBezTo>
                  <a:pt x="3293003" y="851537"/>
                  <a:pt x="3253091" y="891449"/>
                  <a:pt x="3203858" y="891449"/>
                </a:cubicBezTo>
                <a:lnTo>
                  <a:pt x="89145" y="891449"/>
                </a:lnTo>
                <a:cubicBezTo>
                  <a:pt x="39912" y="891449"/>
                  <a:pt x="0" y="851537"/>
                  <a:pt x="0" y="802304"/>
                </a:cubicBezTo>
                <a:lnTo>
                  <a:pt x="0" y="89145"/>
                </a:lnTo>
                <a:close/>
              </a:path>
            </a:pathLst>
          </a:custGeom>
          <a:solidFill>
            <a:srgbClr val="8FAADC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000" tIns="35000" rIns="35000" bIns="35000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400" kern="1200" dirty="0">
                <a:solidFill>
                  <a:schemeClr val="tx1"/>
                </a:solidFill>
              </a:rPr>
              <a:t>Criação/divulgação de programas com incentivo à atividade física da população</a:t>
            </a:r>
          </a:p>
        </p:txBody>
      </p:sp>
      <p:sp>
        <p:nvSpPr>
          <p:cNvPr id="67" name="Forma Livre: Forma 66">
            <a:extLst>
              <a:ext uri="{FF2B5EF4-FFF2-40B4-BE49-F238E27FC236}">
                <a16:creationId xmlns:a16="http://schemas.microsoft.com/office/drawing/2014/main" id="{AC01831E-1DED-E892-849A-C4E06F7EAF11}"/>
              </a:ext>
            </a:extLst>
          </p:cNvPr>
          <p:cNvSpPr/>
          <p:nvPr/>
        </p:nvSpPr>
        <p:spPr>
          <a:xfrm rot="1406357">
            <a:off x="7912537" y="8430534"/>
            <a:ext cx="1259664" cy="14575"/>
          </a:xfrm>
          <a:custGeom>
            <a:avLst/>
            <a:gdLst>
              <a:gd name="connsiteX0" fmla="*/ 0 w 1259664"/>
              <a:gd name="connsiteY0" fmla="*/ 7287 h 14575"/>
              <a:gd name="connsiteX1" fmla="*/ 1259664 w 1259664"/>
              <a:gd name="connsiteY1" fmla="*/ 7287 h 1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59664" h="14575">
                <a:moveTo>
                  <a:pt x="0" y="7287"/>
                </a:moveTo>
                <a:lnTo>
                  <a:pt x="1259664" y="7287"/>
                </a:lnTo>
              </a:path>
            </a:pathLst>
          </a:custGeom>
          <a:noFill/>
          <a:ln>
            <a:solidFill>
              <a:srgbClr val="A6A6A6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11040" tIns="-24204" rIns="611040" bIns="-24205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500" kern="1200">
              <a:solidFill>
                <a:schemeClr val="tx1"/>
              </a:solidFill>
            </a:endParaRPr>
          </a:p>
        </p:txBody>
      </p:sp>
      <p:sp>
        <p:nvSpPr>
          <p:cNvPr id="68" name="Forma Livre: Forma 67">
            <a:extLst>
              <a:ext uri="{FF2B5EF4-FFF2-40B4-BE49-F238E27FC236}">
                <a16:creationId xmlns:a16="http://schemas.microsoft.com/office/drawing/2014/main" id="{896DA705-6446-75FC-41F7-20E78A14769E}"/>
              </a:ext>
            </a:extLst>
          </p:cNvPr>
          <p:cNvSpPr/>
          <p:nvPr/>
        </p:nvSpPr>
        <p:spPr>
          <a:xfrm>
            <a:off x="9120229" y="8589503"/>
            <a:ext cx="3293003" cy="362121"/>
          </a:xfrm>
          <a:custGeom>
            <a:avLst/>
            <a:gdLst>
              <a:gd name="connsiteX0" fmla="*/ 0 w 3293003"/>
              <a:gd name="connsiteY0" fmla="*/ 52654 h 526539"/>
              <a:gd name="connsiteX1" fmla="*/ 52654 w 3293003"/>
              <a:gd name="connsiteY1" fmla="*/ 0 h 526539"/>
              <a:gd name="connsiteX2" fmla="*/ 3240349 w 3293003"/>
              <a:gd name="connsiteY2" fmla="*/ 0 h 526539"/>
              <a:gd name="connsiteX3" fmla="*/ 3293003 w 3293003"/>
              <a:gd name="connsiteY3" fmla="*/ 52654 h 526539"/>
              <a:gd name="connsiteX4" fmla="*/ 3293003 w 3293003"/>
              <a:gd name="connsiteY4" fmla="*/ 473885 h 526539"/>
              <a:gd name="connsiteX5" fmla="*/ 3240349 w 3293003"/>
              <a:gd name="connsiteY5" fmla="*/ 526539 h 526539"/>
              <a:gd name="connsiteX6" fmla="*/ 52654 w 3293003"/>
              <a:gd name="connsiteY6" fmla="*/ 526539 h 526539"/>
              <a:gd name="connsiteX7" fmla="*/ 0 w 3293003"/>
              <a:gd name="connsiteY7" fmla="*/ 473885 h 526539"/>
              <a:gd name="connsiteX8" fmla="*/ 0 w 3293003"/>
              <a:gd name="connsiteY8" fmla="*/ 52654 h 526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3003" h="526539">
                <a:moveTo>
                  <a:pt x="0" y="52654"/>
                </a:moveTo>
                <a:cubicBezTo>
                  <a:pt x="0" y="23574"/>
                  <a:pt x="23574" y="0"/>
                  <a:pt x="52654" y="0"/>
                </a:cubicBezTo>
                <a:lnTo>
                  <a:pt x="3240349" y="0"/>
                </a:lnTo>
                <a:cubicBezTo>
                  <a:pt x="3269429" y="0"/>
                  <a:pt x="3293003" y="23574"/>
                  <a:pt x="3293003" y="52654"/>
                </a:cubicBezTo>
                <a:lnTo>
                  <a:pt x="3293003" y="473885"/>
                </a:lnTo>
                <a:cubicBezTo>
                  <a:pt x="3293003" y="502965"/>
                  <a:pt x="3269429" y="526539"/>
                  <a:pt x="3240349" y="526539"/>
                </a:cubicBezTo>
                <a:lnTo>
                  <a:pt x="52654" y="526539"/>
                </a:lnTo>
                <a:cubicBezTo>
                  <a:pt x="23574" y="526539"/>
                  <a:pt x="0" y="502965"/>
                  <a:pt x="0" y="473885"/>
                </a:cubicBezTo>
                <a:lnTo>
                  <a:pt x="0" y="52654"/>
                </a:lnTo>
                <a:close/>
              </a:path>
            </a:pathLst>
          </a:custGeom>
          <a:solidFill>
            <a:srgbClr val="8FAADC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312" tIns="24312" rIns="24312" bIns="24312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400" kern="1200" dirty="0">
                <a:solidFill>
                  <a:schemeClr val="tx1"/>
                </a:solidFill>
              </a:rPr>
              <a:t>Campanhas de prevenção de doenças e vacinação</a:t>
            </a:r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pt-BR" dirty="0"/>
              <a:t>SAÚDE</a:t>
            </a:r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PLANO DE AÇÃO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/>
              <a:t>Fonte: Urban Systems, 2022.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775536" y="1092966"/>
            <a:ext cx="3718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ESTRATÉGIAS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6125725" y="1092966"/>
            <a:ext cx="1874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PLANO DE AÇÃO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447286" y="1092966"/>
            <a:ext cx="1479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OBJETIVOS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9480344" y="1106510"/>
            <a:ext cx="2790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AÇÕES SUGERIDAS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8350262" y="1092966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>
            <a:off x="5359739" y="984554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2768939" y="1092966"/>
            <a:ext cx="0" cy="8029068"/>
          </a:xfrm>
          <a:prstGeom prst="line">
            <a:avLst/>
          </a:prstGeom>
          <a:ln>
            <a:solidFill>
              <a:srgbClr val="A6A6A6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Retângulo de cantos arredondados 34"/>
          <p:cNvSpPr/>
          <p:nvPr/>
        </p:nvSpPr>
        <p:spPr>
          <a:xfrm>
            <a:off x="400050" y="7759336"/>
            <a:ext cx="4959689" cy="1337891"/>
          </a:xfrm>
          <a:prstGeom prst="roundRect">
            <a:avLst/>
          </a:prstGeom>
          <a:solidFill>
            <a:srgbClr val="DAA8E8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Leitos por mil habitantes; Médicos por 100 mil habitantes; Cobertura populacional da equipe de saúde da família; despesas per capita paga com saúde; taxa de óbitos infantis; tempo médio de espera por atendimento; índice de satisfação do usuário; expectativa de vida; número de pessoas da equipe de enfermagem por 100 mil habitantes</a:t>
            </a:r>
          </a:p>
        </p:txBody>
      </p:sp>
      <p:sp>
        <p:nvSpPr>
          <p:cNvPr id="36" name="Retângulo de cantos arredondados 35"/>
          <p:cNvSpPr/>
          <p:nvPr/>
        </p:nvSpPr>
        <p:spPr>
          <a:xfrm>
            <a:off x="385533" y="6831920"/>
            <a:ext cx="4974206" cy="867358"/>
          </a:xfrm>
          <a:prstGeom prst="roundRect">
            <a:avLst/>
          </a:prstGeom>
          <a:solidFill>
            <a:srgbClr val="A9C6E7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Câmara Técnica de Saúde; Câmara Técnica de Economia; Câmara Técnica de Educação; Secretaria Municipal de Saúde; Secretaria Municipal de Educação; Secretaria Municipal de Esporte e Lazer; Secretaria Municipal de Governo</a:t>
            </a:r>
          </a:p>
        </p:txBody>
      </p:sp>
      <p:grpSp>
        <p:nvGrpSpPr>
          <p:cNvPr id="2" name="Grupo 1"/>
          <p:cNvGrpSpPr/>
          <p:nvPr/>
        </p:nvGrpSpPr>
        <p:grpSpPr>
          <a:xfrm>
            <a:off x="400050" y="1578930"/>
            <a:ext cx="8179573" cy="1954092"/>
            <a:chOff x="400050" y="1578930"/>
            <a:chExt cx="8179573" cy="1954092"/>
          </a:xfrm>
        </p:grpSpPr>
        <p:sp>
          <p:nvSpPr>
            <p:cNvPr id="42" name="Retângulo de cantos arredondados 41"/>
            <p:cNvSpPr/>
            <p:nvPr/>
          </p:nvSpPr>
          <p:spPr>
            <a:xfrm>
              <a:off x="400050" y="1578930"/>
              <a:ext cx="3327216" cy="19540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pt-BR" sz="1400" b="1" dirty="0">
                  <a:solidFill>
                    <a:schemeClr val="tx1"/>
                  </a:solidFill>
                </a:rPr>
                <a:t>LEGENDA</a:t>
              </a:r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739021" y="1858267"/>
              <a:ext cx="1074169" cy="16747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Curto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Médio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Longo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Atores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Indicadores</a:t>
              </a:r>
            </a:p>
          </p:txBody>
        </p:sp>
        <p:sp>
          <p:nvSpPr>
            <p:cNvPr id="44" name="Retângulo 43"/>
            <p:cNvSpPr/>
            <p:nvPr/>
          </p:nvSpPr>
          <p:spPr>
            <a:xfrm>
              <a:off x="2178823" y="1830303"/>
              <a:ext cx="6400800" cy="138499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Prioritários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Rápida Resolução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Grandes Projetos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Menos Prioritários</a:t>
              </a:r>
            </a:p>
          </p:txBody>
        </p:sp>
        <p:sp>
          <p:nvSpPr>
            <p:cNvPr id="45" name="Elipse 44"/>
            <p:cNvSpPr/>
            <p:nvPr/>
          </p:nvSpPr>
          <p:spPr>
            <a:xfrm>
              <a:off x="583116" y="2024081"/>
              <a:ext cx="152550" cy="156178"/>
            </a:xfrm>
            <a:prstGeom prst="ellipse">
              <a:avLst/>
            </a:prstGeom>
            <a:solidFill>
              <a:srgbClr val="C5E0B4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46" name="Elipse 45"/>
            <p:cNvSpPr/>
            <p:nvPr/>
          </p:nvSpPr>
          <p:spPr>
            <a:xfrm>
              <a:off x="583116" y="2335112"/>
              <a:ext cx="152550" cy="156178"/>
            </a:xfrm>
            <a:prstGeom prst="ellipse">
              <a:avLst/>
            </a:prstGeom>
            <a:solidFill>
              <a:srgbClr val="FFE6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7" name="Elipse 46"/>
            <p:cNvSpPr/>
            <p:nvPr/>
          </p:nvSpPr>
          <p:spPr>
            <a:xfrm>
              <a:off x="583116" y="2646143"/>
              <a:ext cx="152550" cy="156178"/>
            </a:xfrm>
            <a:prstGeom prst="ellipse">
              <a:avLst/>
            </a:prstGeom>
            <a:solidFill>
              <a:srgbClr val="F8CBAD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8" name="Elipse 47"/>
            <p:cNvSpPr/>
            <p:nvPr/>
          </p:nvSpPr>
          <p:spPr>
            <a:xfrm>
              <a:off x="583116" y="2957174"/>
              <a:ext cx="152550" cy="156178"/>
            </a:xfrm>
            <a:prstGeom prst="ellipse">
              <a:avLst/>
            </a:prstGeom>
            <a:solidFill>
              <a:srgbClr val="A9C6E7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9" name="Elipse 48"/>
            <p:cNvSpPr/>
            <p:nvPr/>
          </p:nvSpPr>
          <p:spPr>
            <a:xfrm>
              <a:off x="583116" y="3268205"/>
              <a:ext cx="152550" cy="156178"/>
            </a:xfrm>
            <a:prstGeom prst="ellipse">
              <a:avLst/>
            </a:prstGeom>
            <a:solidFill>
              <a:srgbClr val="DAA8E8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0" name="Elipse 49"/>
            <p:cNvSpPr/>
            <p:nvPr/>
          </p:nvSpPr>
          <p:spPr>
            <a:xfrm>
              <a:off x="2022553" y="1993887"/>
              <a:ext cx="156270" cy="156178"/>
            </a:xfrm>
            <a:prstGeom prst="ellipse">
              <a:avLst/>
            </a:prstGeom>
            <a:solidFill>
              <a:srgbClr val="8FAADC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51" name="Elipse 50"/>
            <p:cNvSpPr/>
            <p:nvPr/>
          </p:nvSpPr>
          <p:spPr>
            <a:xfrm>
              <a:off x="2022553" y="2308224"/>
              <a:ext cx="156270" cy="156178"/>
            </a:xfrm>
            <a:prstGeom prst="ellipse">
              <a:avLst/>
            </a:prstGeom>
            <a:solidFill>
              <a:srgbClr val="FFCC66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C9900"/>
                </a:solidFill>
              </a:endParaRPr>
            </a:p>
          </p:txBody>
        </p:sp>
        <p:sp>
          <p:nvSpPr>
            <p:cNvPr id="52" name="Elipse 51"/>
            <p:cNvSpPr/>
            <p:nvPr/>
          </p:nvSpPr>
          <p:spPr>
            <a:xfrm>
              <a:off x="2022553" y="2622561"/>
              <a:ext cx="156270" cy="156178"/>
            </a:xfrm>
            <a:prstGeom prst="ellipse">
              <a:avLst/>
            </a:prstGeom>
            <a:solidFill>
              <a:srgbClr val="33CCCC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3" name="Elipse 52"/>
            <p:cNvSpPr/>
            <p:nvPr/>
          </p:nvSpPr>
          <p:spPr>
            <a:xfrm>
              <a:off x="2022553" y="2936897"/>
              <a:ext cx="156270" cy="156178"/>
            </a:xfrm>
            <a:prstGeom prst="ellipse">
              <a:avLst/>
            </a:prstGeom>
            <a:solidFill>
              <a:srgbClr val="FF99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71" name="Forma Livre: Forma 70">
            <a:extLst>
              <a:ext uri="{FF2B5EF4-FFF2-40B4-BE49-F238E27FC236}">
                <a16:creationId xmlns:a16="http://schemas.microsoft.com/office/drawing/2014/main" id="{F7B308C1-8BD6-4786-77B5-B3F344C6D2B1}"/>
              </a:ext>
            </a:extLst>
          </p:cNvPr>
          <p:cNvSpPr/>
          <p:nvPr/>
        </p:nvSpPr>
        <p:spPr>
          <a:xfrm rot="19747092" flipV="1">
            <a:off x="7879678" y="5576071"/>
            <a:ext cx="1420191" cy="276433"/>
          </a:xfrm>
          <a:custGeom>
            <a:avLst/>
            <a:gdLst>
              <a:gd name="connsiteX0" fmla="*/ 0 w 1173528"/>
              <a:gd name="connsiteY0" fmla="*/ 7287 h 14575"/>
              <a:gd name="connsiteX1" fmla="*/ 1173528 w 1173528"/>
              <a:gd name="connsiteY1" fmla="*/ 7287 h 1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73528" h="14575">
                <a:moveTo>
                  <a:pt x="0" y="7287"/>
                </a:moveTo>
                <a:lnTo>
                  <a:pt x="1173528" y="7287"/>
                </a:lnTo>
              </a:path>
            </a:pathLst>
          </a:custGeom>
          <a:noFill/>
          <a:ln>
            <a:solidFill>
              <a:srgbClr val="A6A6A6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70125" tIns="-22051" rIns="570126" bIns="-22051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500" kern="1200">
              <a:solidFill>
                <a:schemeClr val="tx1"/>
              </a:solidFill>
            </a:endParaRPr>
          </a:p>
        </p:txBody>
      </p:sp>
      <p:sp>
        <p:nvSpPr>
          <p:cNvPr id="72" name="Forma Livre: Forma 71">
            <a:extLst>
              <a:ext uri="{FF2B5EF4-FFF2-40B4-BE49-F238E27FC236}">
                <a16:creationId xmlns:a16="http://schemas.microsoft.com/office/drawing/2014/main" id="{65C02813-EAFE-C94F-CE18-1BD22B371E3C}"/>
              </a:ext>
            </a:extLst>
          </p:cNvPr>
          <p:cNvSpPr/>
          <p:nvPr/>
        </p:nvSpPr>
        <p:spPr>
          <a:xfrm>
            <a:off x="9121881" y="5171899"/>
            <a:ext cx="3293003" cy="432260"/>
          </a:xfrm>
          <a:custGeom>
            <a:avLst/>
            <a:gdLst>
              <a:gd name="connsiteX0" fmla="*/ 0 w 3293003"/>
              <a:gd name="connsiteY0" fmla="*/ 39602 h 396017"/>
              <a:gd name="connsiteX1" fmla="*/ 39602 w 3293003"/>
              <a:gd name="connsiteY1" fmla="*/ 0 h 396017"/>
              <a:gd name="connsiteX2" fmla="*/ 3253401 w 3293003"/>
              <a:gd name="connsiteY2" fmla="*/ 0 h 396017"/>
              <a:gd name="connsiteX3" fmla="*/ 3293003 w 3293003"/>
              <a:gd name="connsiteY3" fmla="*/ 39602 h 396017"/>
              <a:gd name="connsiteX4" fmla="*/ 3293003 w 3293003"/>
              <a:gd name="connsiteY4" fmla="*/ 356415 h 396017"/>
              <a:gd name="connsiteX5" fmla="*/ 3253401 w 3293003"/>
              <a:gd name="connsiteY5" fmla="*/ 396017 h 396017"/>
              <a:gd name="connsiteX6" fmla="*/ 39602 w 3293003"/>
              <a:gd name="connsiteY6" fmla="*/ 396017 h 396017"/>
              <a:gd name="connsiteX7" fmla="*/ 0 w 3293003"/>
              <a:gd name="connsiteY7" fmla="*/ 356415 h 396017"/>
              <a:gd name="connsiteX8" fmla="*/ 0 w 3293003"/>
              <a:gd name="connsiteY8" fmla="*/ 39602 h 396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3003" h="396017">
                <a:moveTo>
                  <a:pt x="0" y="39602"/>
                </a:moveTo>
                <a:cubicBezTo>
                  <a:pt x="0" y="17730"/>
                  <a:pt x="17730" y="0"/>
                  <a:pt x="39602" y="0"/>
                </a:cubicBezTo>
                <a:lnTo>
                  <a:pt x="3253401" y="0"/>
                </a:lnTo>
                <a:cubicBezTo>
                  <a:pt x="3275273" y="0"/>
                  <a:pt x="3293003" y="17730"/>
                  <a:pt x="3293003" y="39602"/>
                </a:cubicBezTo>
                <a:lnTo>
                  <a:pt x="3293003" y="356415"/>
                </a:lnTo>
                <a:cubicBezTo>
                  <a:pt x="3293003" y="378287"/>
                  <a:pt x="3275273" y="396017"/>
                  <a:pt x="3253401" y="396017"/>
                </a:cubicBezTo>
                <a:lnTo>
                  <a:pt x="39602" y="396017"/>
                </a:lnTo>
                <a:cubicBezTo>
                  <a:pt x="17730" y="396017"/>
                  <a:pt x="0" y="378287"/>
                  <a:pt x="0" y="356415"/>
                </a:cubicBezTo>
                <a:lnTo>
                  <a:pt x="0" y="39602"/>
                </a:lnTo>
                <a:close/>
              </a:path>
            </a:pathLst>
          </a:custGeom>
          <a:solidFill>
            <a:srgbClr val="FFCC66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489" tIns="20489" rIns="20489" bIns="20489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400" kern="1200" dirty="0">
                <a:solidFill>
                  <a:schemeClr val="tx1"/>
                </a:solidFill>
              </a:rPr>
              <a:t>Parceria para desenvolvimento de um Centro Nacional de Pesquisa de Câncer</a:t>
            </a:r>
          </a:p>
        </p:txBody>
      </p:sp>
      <p:sp>
        <p:nvSpPr>
          <p:cNvPr id="73" name="Forma Livre: Forma 72">
            <a:extLst>
              <a:ext uri="{FF2B5EF4-FFF2-40B4-BE49-F238E27FC236}">
                <a16:creationId xmlns:a16="http://schemas.microsoft.com/office/drawing/2014/main" id="{73D7D28F-59A5-8937-DD8F-36AB942146CC}"/>
              </a:ext>
            </a:extLst>
          </p:cNvPr>
          <p:cNvSpPr/>
          <p:nvPr/>
        </p:nvSpPr>
        <p:spPr>
          <a:xfrm rot="21062991">
            <a:off x="7930724" y="5976981"/>
            <a:ext cx="1318097" cy="118383"/>
          </a:xfrm>
          <a:custGeom>
            <a:avLst/>
            <a:gdLst>
              <a:gd name="connsiteX0" fmla="*/ 0 w 1173528"/>
              <a:gd name="connsiteY0" fmla="*/ 7287 h 14575"/>
              <a:gd name="connsiteX1" fmla="*/ 1173528 w 1173528"/>
              <a:gd name="connsiteY1" fmla="*/ 7287 h 1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73528" h="14575">
                <a:moveTo>
                  <a:pt x="0" y="7287"/>
                </a:moveTo>
                <a:lnTo>
                  <a:pt x="1173528" y="7287"/>
                </a:lnTo>
              </a:path>
            </a:pathLst>
          </a:custGeom>
          <a:noFill/>
          <a:ln>
            <a:solidFill>
              <a:srgbClr val="A6A6A6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70125" tIns="-22051" rIns="570126" bIns="-22051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500" kern="1200">
              <a:solidFill>
                <a:schemeClr val="tx1"/>
              </a:solidFill>
            </a:endParaRPr>
          </a:p>
        </p:txBody>
      </p:sp>
      <p:sp>
        <p:nvSpPr>
          <p:cNvPr id="70" name="Forma Livre: Forma 69">
            <a:extLst>
              <a:ext uri="{FF2B5EF4-FFF2-40B4-BE49-F238E27FC236}">
                <a16:creationId xmlns:a16="http://schemas.microsoft.com/office/drawing/2014/main" id="{C7AD8A02-53CE-56F9-BEAF-633FB5992EE3}"/>
              </a:ext>
            </a:extLst>
          </p:cNvPr>
          <p:cNvSpPr/>
          <p:nvPr/>
        </p:nvSpPr>
        <p:spPr>
          <a:xfrm>
            <a:off x="9121881" y="5625753"/>
            <a:ext cx="3293003" cy="368618"/>
          </a:xfrm>
          <a:custGeom>
            <a:avLst/>
            <a:gdLst>
              <a:gd name="connsiteX0" fmla="*/ 0 w 3293003"/>
              <a:gd name="connsiteY0" fmla="*/ 39602 h 396017"/>
              <a:gd name="connsiteX1" fmla="*/ 39602 w 3293003"/>
              <a:gd name="connsiteY1" fmla="*/ 0 h 396017"/>
              <a:gd name="connsiteX2" fmla="*/ 3253401 w 3293003"/>
              <a:gd name="connsiteY2" fmla="*/ 0 h 396017"/>
              <a:gd name="connsiteX3" fmla="*/ 3293003 w 3293003"/>
              <a:gd name="connsiteY3" fmla="*/ 39602 h 396017"/>
              <a:gd name="connsiteX4" fmla="*/ 3293003 w 3293003"/>
              <a:gd name="connsiteY4" fmla="*/ 356415 h 396017"/>
              <a:gd name="connsiteX5" fmla="*/ 3253401 w 3293003"/>
              <a:gd name="connsiteY5" fmla="*/ 396017 h 396017"/>
              <a:gd name="connsiteX6" fmla="*/ 39602 w 3293003"/>
              <a:gd name="connsiteY6" fmla="*/ 396017 h 396017"/>
              <a:gd name="connsiteX7" fmla="*/ 0 w 3293003"/>
              <a:gd name="connsiteY7" fmla="*/ 356415 h 396017"/>
              <a:gd name="connsiteX8" fmla="*/ 0 w 3293003"/>
              <a:gd name="connsiteY8" fmla="*/ 39602 h 396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3003" h="396017">
                <a:moveTo>
                  <a:pt x="0" y="39602"/>
                </a:moveTo>
                <a:cubicBezTo>
                  <a:pt x="0" y="17730"/>
                  <a:pt x="17730" y="0"/>
                  <a:pt x="39602" y="0"/>
                </a:cubicBezTo>
                <a:lnTo>
                  <a:pt x="3253401" y="0"/>
                </a:lnTo>
                <a:cubicBezTo>
                  <a:pt x="3275273" y="0"/>
                  <a:pt x="3293003" y="17730"/>
                  <a:pt x="3293003" y="39602"/>
                </a:cubicBezTo>
                <a:lnTo>
                  <a:pt x="3293003" y="356415"/>
                </a:lnTo>
                <a:cubicBezTo>
                  <a:pt x="3293003" y="378287"/>
                  <a:pt x="3275273" y="396017"/>
                  <a:pt x="3253401" y="396017"/>
                </a:cubicBezTo>
                <a:lnTo>
                  <a:pt x="39602" y="396017"/>
                </a:lnTo>
                <a:cubicBezTo>
                  <a:pt x="17730" y="396017"/>
                  <a:pt x="0" y="378287"/>
                  <a:pt x="0" y="356415"/>
                </a:cubicBezTo>
                <a:lnTo>
                  <a:pt x="0" y="39602"/>
                </a:lnTo>
                <a:close/>
              </a:path>
            </a:pathLst>
          </a:custGeom>
          <a:solidFill>
            <a:srgbClr val="FFCC66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489" tIns="20489" rIns="20489" bIns="20489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400" dirty="0">
                <a:solidFill>
                  <a:schemeClr val="tx1"/>
                </a:solidFill>
              </a:rPr>
              <a:t>Estudo sobre acidentes de trabalho e de trânsito, locais</a:t>
            </a:r>
            <a:endParaRPr lang="pt-BR" sz="1400" kern="1200" dirty="0">
              <a:solidFill>
                <a:schemeClr val="tx1"/>
              </a:solidFill>
            </a:endParaRPr>
          </a:p>
        </p:txBody>
      </p:sp>
      <p:sp>
        <p:nvSpPr>
          <p:cNvPr id="74" name="Forma Livre: Forma 73">
            <a:extLst>
              <a:ext uri="{FF2B5EF4-FFF2-40B4-BE49-F238E27FC236}">
                <a16:creationId xmlns:a16="http://schemas.microsoft.com/office/drawing/2014/main" id="{1BCD9A7F-E03E-1D07-7212-D6A538D8541F}"/>
              </a:ext>
            </a:extLst>
          </p:cNvPr>
          <p:cNvSpPr/>
          <p:nvPr/>
        </p:nvSpPr>
        <p:spPr>
          <a:xfrm>
            <a:off x="9081966" y="7621906"/>
            <a:ext cx="3293003" cy="457550"/>
          </a:xfrm>
          <a:custGeom>
            <a:avLst/>
            <a:gdLst>
              <a:gd name="connsiteX0" fmla="*/ 0 w 3293003"/>
              <a:gd name="connsiteY0" fmla="*/ 89145 h 891449"/>
              <a:gd name="connsiteX1" fmla="*/ 89145 w 3293003"/>
              <a:gd name="connsiteY1" fmla="*/ 0 h 891449"/>
              <a:gd name="connsiteX2" fmla="*/ 3203858 w 3293003"/>
              <a:gd name="connsiteY2" fmla="*/ 0 h 891449"/>
              <a:gd name="connsiteX3" fmla="*/ 3293003 w 3293003"/>
              <a:gd name="connsiteY3" fmla="*/ 89145 h 891449"/>
              <a:gd name="connsiteX4" fmla="*/ 3293003 w 3293003"/>
              <a:gd name="connsiteY4" fmla="*/ 802304 h 891449"/>
              <a:gd name="connsiteX5" fmla="*/ 3203858 w 3293003"/>
              <a:gd name="connsiteY5" fmla="*/ 891449 h 891449"/>
              <a:gd name="connsiteX6" fmla="*/ 89145 w 3293003"/>
              <a:gd name="connsiteY6" fmla="*/ 891449 h 891449"/>
              <a:gd name="connsiteX7" fmla="*/ 0 w 3293003"/>
              <a:gd name="connsiteY7" fmla="*/ 802304 h 891449"/>
              <a:gd name="connsiteX8" fmla="*/ 0 w 3293003"/>
              <a:gd name="connsiteY8" fmla="*/ 89145 h 891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3003" h="891449">
                <a:moveTo>
                  <a:pt x="0" y="89145"/>
                </a:moveTo>
                <a:cubicBezTo>
                  <a:pt x="0" y="39912"/>
                  <a:pt x="39912" y="0"/>
                  <a:pt x="89145" y="0"/>
                </a:cubicBezTo>
                <a:lnTo>
                  <a:pt x="3203858" y="0"/>
                </a:lnTo>
                <a:cubicBezTo>
                  <a:pt x="3253091" y="0"/>
                  <a:pt x="3293003" y="39912"/>
                  <a:pt x="3293003" y="89145"/>
                </a:cubicBezTo>
                <a:lnTo>
                  <a:pt x="3293003" y="802304"/>
                </a:lnTo>
                <a:cubicBezTo>
                  <a:pt x="3293003" y="851537"/>
                  <a:pt x="3253091" y="891449"/>
                  <a:pt x="3203858" y="891449"/>
                </a:cubicBezTo>
                <a:lnTo>
                  <a:pt x="89145" y="891449"/>
                </a:lnTo>
                <a:cubicBezTo>
                  <a:pt x="39912" y="891449"/>
                  <a:pt x="0" y="851537"/>
                  <a:pt x="0" y="802304"/>
                </a:cubicBezTo>
                <a:lnTo>
                  <a:pt x="0" y="89145"/>
                </a:lnTo>
                <a:close/>
              </a:path>
            </a:pathLst>
          </a:custGeom>
          <a:solidFill>
            <a:srgbClr val="8FAADC"/>
          </a:solidFill>
          <a:ln w="28575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000" tIns="35000" rIns="35000" bIns="3500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Aft>
                <a:spcPct val="35000"/>
              </a:spcAft>
            </a:pPr>
            <a:r>
              <a:rPr lang="pt-BR" sz="1400" kern="1200" dirty="0">
                <a:solidFill>
                  <a:schemeClr val="tx1"/>
                </a:solidFill>
              </a:rPr>
              <a:t>Estruturação de um programa de suporte a moradia e profissional ao idoso</a:t>
            </a:r>
          </a:p>
        </p:txBody>
      </p:sp>
      <p:sp>
        <p:nvSpPr>
          <p:cNvPr id="75" name="Forma Livre: Forma 74">
            <a:extLst>
              <a:ext uri="{FF2B5EF4-FFF2-40B4-BE49-F238E27FC236}">
                <a16:creationId xmlns:a16="http://schemas.microsoft.com/office/drawing/2014/main" id="{4A242363-F3AD-AC43-C7F3-F89A4635C94A}"/>
              </a:ext>
            </a:extLst>
          </p:cNvPr>
          <p:cNvSpPr/>
          <p:nvPr/>
        </p:nvSpPr>
        <p:spPr>
          <a:xfrm rot="20852681">
            <a:off x="7883025" y="7852559"/>
            <a:ext cx="1360116" cy="284185"/>
          </a:xfrm>
          <a:custGeom>
            <a:avLst/>
            <a:gdLst>
              <a:gd name="connsiteX0" fmla="*/ 0 w 1173528"/>
              <a:gd name="connsiteY0" fmla="*/ 7287 h 14575"/>
              <a:gd name="connsiteX1" fmla="*/ 1173528 w 1173528"/>
              <a:gd name="connsiteY1" fmla="*/ 7287 h 1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73528" h="14575">
                <a:moveTo>
                  <a:pt x="0" y="7287"/>
                </a:moveTo>
                <a:lnTo>
                  <a:pt x="1173528" y="7287"/>
                </a:lnTo>
              </a:path>
            </a:pathLst>
          </a:custGeom>
          <a:noFill/>
          <a:ln>
            <a:solidFill>
              <a:srgbClr val="A6A6A6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70125" tIns="-22051" rIns="570126" bIns="-22051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500" kern="1200">
              <a:solidFill>
                <a:schemeClr val="tx1"/>
              </a:solidFill>
            </a:endParaRPr>
          </a:p>
        </p:txBody>
      </p:sp>
      <p:sp>
        <p:nvSpPr>
          <p:cNvPr id="77" name="Forma Livre: Forma 76">
            <a:extLst>
              <a:ext uri="{FF2B5EF4-FFF2-40B4-BE49-F238E27FC236}">
                <a16:creationId xmlns:a16="http://schemas.microsoft.com/office/drawing/2014/main" id="{B7A798BC-0F6F-BE5C-FDB6-07FD079518FF}"/>
              </a:ext>
            </a:extLst>
          </p:cNvPr>
          <p:cNvSpPr/>
          <p:nvPr/>
        </p:nvSpPr>
        <p:spPr>
          <a:xfrm rot="19922855">
            <a:off x="7803080" y="7648230"/>
            <a:ext cx="1628826" cy="163893"/>
          </a:xfrm>
          <a:custGeom>
            <a:avLst/>
            <a:gdLst>
              <a:gd name="connsiteX0" fmla="*/ 0 w 1173528"/>
              <a:gd name="connsiteY0" fmla="*/ 7287 h 14575"/>
              <a:gd name="connsiteX1" fmla="*/ 1173528 w 1173528"/>
              <a:gd name="connsiteY1" fmla="*/ 7287 h 1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73528" h="14575">
                <a:moveTo>
                  <a:pt x="0" y="7287"/>
                </a:moveTo>
                <a:lnTo>
                  <a:pt x="1173528" y="7287"/>
                </a:lnTo>
              </a:path>
            </a:pathLst>
          </a:custGeom>
          <a:noFill/>
          <a:ln>
            <a:solidFill>
              <a:srgbClr val="A6A6A6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70125" tIns="-22051" rIns="570126" bIns="-22051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500" kern="1200">
              <a:solidFill>
                <a:schemeClr val="tx1"/>
              </a:solidFill>
            </a:endParaRPr>
          </a:p>
        </p:txBody>
      </p:sp>
      <p:sp>
        <p:nvSpPr>
          <p:cNvPr id="78" name="Forma Livre: Forma 77">
            <a:extLst>
              <a:ext uri="{FF2B5EF4-FFF2-40B4-BE49-F238E27FC236}">
                <a16:creationId xmlns:a16="http://schemas.microsoft.com/office/drawing/2014/main" id="{2083DC42-F8AA-4BF0-7923-90E8A13FB087}"/>
              </a:ext>
            </a:extLst>
          </p:cNvPr>
          <p:cNvSpPr/>
          <p:nvPr/>
        </p:nvSpPr>
        <p:spPr>
          <a:xfrm>
            <a:off x="9143966" y="6631119"/>
            <a:ext cx="3293003" cy="568413"/>
          </a:xfrm>
          <a:custGeom>
            <a:avLst/>
            <a:gdLst>
              <a:gd name="connsiteX0" fmla="*/ 0 w 3293003"/>
              <a:gd name="connsiteY0" fmla="*/ 89145 h 891449"/>
              <a:gd name="connsiteX1" fmla="*/ 89145 w 3293003"/>
              <a:gd name="connsiteY1" fmla="*/ 0 h 891449"/>
              <a:gd name="connsiteX2" fmla="*/ 3203858 w 3293003"/>
              <a:gd name="connsiteY2" fmla="*/ 0 h 891449"/>
              <a:gd name="connsiteX3" fmla="*/ 3293003 w 3293003"/>
              <a:gd name="connsiteY3" fmla="*/ 89145 h 891449"/>
              <a:gd name="connsiteX4" fmla="*/ 3293003 w 3293003"/>
              <a:gd name="connsiteY4" fmla="*/ 802304 h 891449"/>
              <a:gd name="connsiteX5" fmla="*/ 3203858 w 3293003"/>
              <a:gd name="connsiteY5" fmla="*/ 891449 h 891449"/>
              <a:gd name="connsiteX6" fmla="*/ 89145 w 3293003"/>
              <a:gd name="connsiteY6" fmla="*/ 891449 h 891449"/>
              <a:gd name="connsiteX7" fmla="*/ 0 w 3293003"/>
              <a:gd name="connsiteY7" fmla="*/ 802304 h 891449"/>
              <a:gd name="connsiteX8" fmla="*/ 0 w 3293003"/>
              <a:gd name="connsiteY8" fmla="*/ 89145 h 891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3003" h="891449">
                <a:moveTo>
                  <a:pt x="0" y="89145"/>
                </a:moveTo>
                <a:cubicBezTo>
                  <a:pt x="0" y="39912"/>
                  <a:pt x="39912" y="0"/>
                  <a:pt x="89145" y="0"/>
                </a:cubicBezTo>
                <a:lnTo>
                  <a:pt x="3203858" y="0"/>
                </a:lnTo>
                <a:cubicBezTo>
                  <a:pt x="3253091" y="0"/>
                  <a:pt x="3293003" y="39912"/>
                  <a:pt x="3293003" y="89145"/>
                </a:cubicBezTo>
                <a:lnTo>
                  <a:pt x="3293003" y="802304"/>
                </a:lnTo>
                <a:cubicBezTo>
                  <a:pt x="3293003" y="851537"/>
                  <a:pt x="3253091" y="891449"/>
                  <a:pt x="3203858" y="891449"/>
                </a:cubicBezTo>
                <a:lnTo>
                  <a:pt x="89145" y="891449"/>
                </a:lnTo>
                <a:cubicBezTo>
                  <a:pt x="39912" y="891449"/>
                  <a:pt x="0" y="851537"/>
                  <a:pt x="0" y="802304"/>
                </a:cubicBezTo>
                <a:lnTo>
                  <a:pt x="0" y="89145"/>
                </a:lnTo>
                <a:close/>
              </a:path>
            </a:pathLst>
          </a:custGeom>
          <a:solidFill>
            <a:srgbClr val="FFCC66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489" tIns="20489" rIns="20489" bIns="20489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</a:pPr>
            <a:r>
              <a:rPr lang="pt-BR" sz="1400" dirty="0">
                <a:solidFill>
                  <a:schemeClr val="tx1"/>
                </a:solidFill>
              </a:rPr>
              <a:t>Formação de agentes voluntários para auxílio das linhas de cuidado do Planos Mun. De Saúde</a:t>
            </a:r>
          </a:p>
        </p:txBody>
      </p:sp>
      <p:sp>
        <p:nvSpPr>
          <p:cNvPr id="76" name="Forma Livre: Forma 75">
            <a:extLst>
              <a:ext uri="{FF2B5EF4-FFF2-40B4-BE49-F238E27FC236}">
                <a16:creationId xmlns:a16="http://schemas.microsoft.com/office/drawing/2014/main" id="{DEC8CABC-2BC1-3CAC-3470-C53C5E9268BB}"/>
              </a:ext>
            </a:extLst>
          </p:cNvPr>
          <p:cNvSpPr/>
          <p:nvPr/>
        </p:nvSpPr>
        <p:spPr>
          <a:xfrm>
            <a:off x="9126244" y="7252505"/>
            <a:ext cx="3293003" cy="332644"/>
          </a:xfrm>
          <a:custGeom>
            <a:avLst/>
            <a:gdLst>
              <a:gd name="connsiteX0" fmla="*/ 0 w 3293003"/>
              <a:gd name="connsiteY0" fmla="*/ 89145 h 891449"/>
              <a:gd name="connsiteX1" fmla="*/ 89145 w 3293003"/>
              <a:gd name="connsiteY1" fmla="*/ 0 h 891449"/>
              <a:gd name="connsiteX2" fmla="*/ 3203858 w 3293003"/>
              <a:gd name="connsiteY2" fmla="*/ 0 h 891449"/>
              <a:gd name="connsiteX3" fmla="*/ 3293003 w 3293003"/>
              <a:gd name="connsiteY3" fmla="*/ 89145 h 891449"/>
              <a:gd name="connsiteX4" fmla="*/ 3293003 w 3293003"/>
              <a:gd name="connsiteY4" fmla="*/ 802304 h 891449"/>
              <a:gd name="connsiteX5" fmla="*/ 3203858 w 3293003"/>
              <a:gd name="connsiteY5" fmla="*/ 891449 h 891449"/>
              <a:gd name="connsiteX6" fmla="*/ 89145 w 3293003"/>
              <a:gd name="connsiteY6" fmla="*/ 891449 h 891449"/>
              <a:gd name="connsiteX7" fmla="*/ 0 w 3293003"/>
              <a:gd name="connsiteY7" fmla="*/ 802304 h 891449"/>
              <a:gd name="connsiteX8" fmla="*/ 0 w 3293003"/>
              <a:gd name="connsiteY8" fmla="*/ 89145 h 891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3003" h="891449">
                <a:moveTo>
                  <a:pt x="0" y="89145"/>
                </a:moveTo>
                <a:cubicBezTo>
                  <a:pt x="0" y="39912"/>
                  <a:pt x="39912" y="0"/>
                  <a:pt x="89145" y="0"/>
                </a:cubicBezTo>
                <a:lnTo>
                  <a:pt x="3203858" y="0"/>
                </a:lnTo>
                <a:cubicBezTo>
                  <a:pt x="3253091" y="0"/>
                  <a:pt x="3293003" y="39912"/>
                  <a:pt x="3293003" y="89145"/>
                </a:cubicBezTo>
                <a:lnTo>
                  <a:pt x="3293003" y="802304"/>
                </a:lnTo>
                <a:cubicBezTo>
                  <a:pt x="3293003" y="851537"/>
                  <a:pt x="3253091" y="891449"/>
                  <a:pt x="3203858" y="891449"/>
                </a:cubicBezTo>
                <a:lnTo>
                  <a:pt x="89145" y="891449"/>
                </a:lnTo>
                <a:cubicBezTo>
                  <a:pt x="39912" y="891449"/>
                  <a:pt x="0" y="851537"/>
                  <a:pt x="0" y="802304"/>
                </a:cubicBezTo>
                <a:lnTo>
                  <a:pt x="0" y="89145"/>
                </a:lnTo>
                <a:close/>
              </a:path>
            </a:pathLst>
          </a:custGeom>
          <a:solidFill>
            <a:srgbClr val="FFCC66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489" tIns="20489" rIns="20489" bIns="20489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</a:pPr>
            <a:r>
              <a:rPr lang="pt-BR" sz="1400" dirty="0">
                <a:solidFill>
                  <a:schemeClr val="tx1"/>
                </a:solidFill>
              </a:rPr>
              <a:t>Estruturação de um programa de suporte a saúde mental</a:t>
            </a:r>
          </a:p>
        </p:txBody>
      </p:sp>
      <p:sp>
        <p:nvSpPr>
          <p:cNvPr id="79" name="Forma Livre: Forma 78">
            <a:extLst>
              <a:ext uri="{FF2B5EF4-FFF2-40B4-BE49-F238E27FC236}">
                <a16:creationId xmlns:a16="http://schemas.microsoft.com/office/drawing/2014/main" id="{043AE8A5-DAB3-469E-8055-95FC5E99EE5D}"/>
              </a:ext>
            </a:extLst>
          </p:cNvPr>
          <p:cNvSpPr/>
          <p:nvPr/>
        </p:nvSpPr>
        <p:spPr>
          <a:xfrm rot="18995391">
            <a:off x="7664223" y="7435091"/>
            <a:ext cx="1685523" cy="182002"/>
          </a:xfrm>
          <a:custGeom>
            <a:avLst/>
            <a:gdLst>
              <a:gd name="connsiteX0" fmla="*/ 0 w 1173528"/>
              <a:gd name="connsiteY0" fmla="*/ 7287 h 14575"/>
              <a:gd name="connsiteX1" fmla="*/ 1173528 w 1173528"/>
              <a:gd name="connsiteY1" fmla="*/ 7287 h 1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73528" h="14575">
                <a:moveTo>
                  <a:pt x="0" y="7287"/>
                </a:moveTo>
                <a:lnTo>
                  <a:pt x="1173528" y="7287"/>
                </a:lnTo>
              </a:path>
            </a:pathLst>
          </a:custGeom>
          <a:noFill/>
          <a:ln>
            <a:solidFill>
              <a:srgbClr val="A6A6A6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70125" tIns="-22051" rIns="570126" bIns="-22051" numCol="1" spcCol="1270" anchor="ctr" anchorCtr="0">
            <a:noAutofit/>
          </a:bodyPr>
          <a:lstStyle/>
          <a:p>
            <a:pPr marL="0" lvl="0" indent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500" kern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743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Diagrama 28"/>
          <p:cNvGraphicFramePr/>
          <p:nvPr>
            <p:extLst>
              <p:ext uri="{D42A27DB-BD31-4B8C-83A1-F6EECF244321}">
                <p14:modId xmlns:p14="http://schemas.microsoft.com/office/powerpoint/2010/main" val="959737618"/>
              </p:ext>
            </p:extLst>
          </p:nvPr>
        </p:nvGraphicFramePr>
        <p:xfrm>
          <a:off x="176716" y="1462298"/>
          <a:ext cx="12624884" cy="7551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Espaço Reservado para Conteúdo 10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pt-BR" dirty="0"/>
              <a:t>EDUCAÇÃO</a:t>
            </a:r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PLANO DE AÇÃO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/>
              <a:t>Fonte: </a:t>
            </a:r>
            <a:r>
              <a:rPr lang="pt-BR" dirty="0" err="1"/>
              <a:t>Urban</a:t>
            </a:r>
            <a:r>
              <a:rPr lang="pt-BR" dirty="0"/>
              <a:t> Systems, 2024.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775536" y="1092966"/>
            <a:ext cx="3718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ESTRATÉGIAS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6125725" y="1092966"/>
            <a:ext cx="1874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PLANO DE AÇÃO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447286" y="1092966"/>
            <a:ext cx="1479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OBJETIVOS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9480344" y="1106510"/>
            <a:ext cx="2790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AÇÕES SUGERIDAS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8350262" y="1092966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>
            <a:off x="5359739" y="984554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2768939" y="1092966"/>
            <a:ext cx="0" cy="8029068"/>
          </a:xfrm>
          <a:prstGeom prst="line">
            <a:avLst/>
          </a:prstGeom>
          <a:ln>
            <a:solidFill>
              <a:srgbClr val="A6A6A6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Retângulo de cantos arredondados 34"/>
          <p:cNvSpPr/>
          <p:nvPr/>
        </p:nvSpPr>
        <p:spPr>
          <a:xfrm>
            <a:off x="400050" y="8086995"/>
            <a:ext cx="4959689" cy="1010232"/>
          </a:xfrm>
          <a:prstGeom prst="roundRect">
            <a:avLst/>
          </a:prstGeom>
          <a:solidFill>
            <a:srgbClr val="DAA8E8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Nota média no ENEM; % Docentes com Ensino Superior; IDEB; Taxa de Abandono escolar; Despesa per capita paga com educação; Média de hora aula diária; Taxa de alfabetização; % do território com equipamento cultural até 2 km</a:t>
            </a:r>
          </a:p>
        </p:txBody>
      </p:sp>
      <p:sp>
        <p:nvSpPr>
          <p:cNvPr id="36" name="Retângulo de cantos arredondados 35"/>
          <p:cNvSpPr/>
          <p:nvPr/>
        </p:nvSpPr>
        <p:spPr>
          <a:xfrm>
            <a:off x="385533" y="7159463"/>
            <a:ext cx="4974206" cy="867358"/>
          </a:xfrm>
          <a:prstGeom prst="roundRect">
            <a:avLst/>
          </a:prstGeom>
          <a:solidFill>
            <a:srgbClr val="A9C6E7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Câmara Técnica de Educação; Câmara Técnica de Economia; Secretaria Municipal de Educação; Secretaria Municipal de Finanças; Secretaria Municipal de Esporte e Lazer; Secretaria Municipal de Cultura</a:t>
            </a:r>
          </a:p>
        </p:txBody>
      </p:sp>
      <p:grpSp>
        <p:nvGrpSpPr>
          <p:cNvPr id="2" name="Grupo 1"/>
          <p:cNvGrpSpPr/>
          <p:nvPr/>
        </p:nvGrpSpPr>
        <p:grpSpPr>
          <a:xfrm>
            <a:off x="400050" y="1578930"/>
            <a:ext cx="8179573" cy="1954092"/>
            <a:chOff x="400050" y="1578930"/>
            <a:chExt cx="8179573" cy="1954092"/>
          </a:xfrm>
        </p:grpSpPr>
        <p:sp>
          <p:nvSpPr>
            <p:cNvPr id="42" name="Retângulo de cantos arredondados 41"/>
            <p:cNvSpPr/>
            <p:nvPr/>
          </p:nvSpPr>
          <p:spPr>
            <a:xfrm>
              <a:off x="400050" y="1578930"/>
              <a:ext cx="3327216" cy="19540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pt-BR" sz="1400" b="1" dirty="0">
                  <a:solidFill>
                    <a:schemeClr val="tx1"/>
                  </a:solidFill>
                </a:rPr>
                <a:t>LEGENDA</a:t>
              </a:r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739021" y="1858267"/>
              <a:ext cx="1074169" cy="16747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Curto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Médio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Longo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Atores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Indicadores</a:t>
              </a:r>
            </a:p>
          </p:txBody>
        </p:sp>
        <p:sp>
          <p:nvSpPr>
            <p:cNvPr id="44" name="Retângulo 43"/>
            <p:cNvSpPr/>
            <p:nvPr/>
          </p:nvSpPr>
          <p:spPr>
            <a:xfrm>
              <a:off x="2178823" y="1830303"/>
              <a:ext cx="6400800" cy="138499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Prioritários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Rápida Resolução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Grandes Projetos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Menos Prioritários</a:t>
              </a:r>
            </a:p>
          </p:txBody>
        </p:sp>
        <p:sp>
          <p:nvSpPr>
            <p:cNvPr id="45" name="Elipse 44"/>
            <p:cNvSpPr/>
            <p:nvPr/>
          </p:nvSpPr>
          <p:spPr>
            <a:xfrm>
              <a:off x="583116" y="2024081"/>
              <a:ext cx="152550" cy="156178"/>
            </a:xfrm>
            <a:prstGeom prst="ellipse">
              <a:avLst/>
            </a:prstGeom>
            <a:solidFill>
              <a:srgbClr val="C5E0B4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46" name="Elipse 45"/>
            <p:cNvSpPr/>
            <p:nvPr/>
          </p:nvSpPr>
          <p:spPr>
            <a:xfrm>
              <a:off x="583116" y="2335112"/>
              <a:ext cx="152550" cy="156178"/>
            </a:xfrm>
            <a:prstGeom prst="ellipse">
              <a:avLst/>
            </a:prstGeom>
            <a:solidFill>
              <a:srgbClr val="FFE6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7" name="Elipse 46"/>
            <p:cNvSpPr/>
            <p:nvPr/>
          </p:nvSpPr>
          <p:spPr>
            <a:xfrm>
              <a:off x="583116" y="2646143"/>
              <a:ext cx="152550" cy="156178"/>
            </a:xfrm>
            <a:prstGeom prst="ellipse">
              <a:avLst/>
            </a:prstGeom>
            <a:solidFill>
              <a:srgbClr val="F8CBAD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8" name="Elipse 47"/>
            <p:cNvSpPr/>
            <p:nvPr/>
          </p:nvSpPr>
          <p:spPr>
            <a:xfrm>
              <a:off x="583116" y="2957174"/>
              <a:ext cx="152550" cy="156178"/>
            </a:xfrm>
            <a:prstGeom prst="ellipse">
              <a:avLst/>
            </a:prstGeom>
            <a:solidFill>
              <a:srgbClr val="A9C6E7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9" name="Elipse 48"/>
            <p:cNvSpPr/>
            <p:nvPr/>
          </p:nvSpPr>
          <p:spPr>
            <a:xfrm>
              <a:off x="583116" y="3268205"/>
              <a:ext cx="152550" cy="156178"/>
            </a:xfrm>
            <a:prstGeom prst="ellipse">
              <a:avLst/>
            </a:prstGeom>
            <a:solidFill>
              <a:srgbClr val="DAA8E8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0" name="Elipse 49"/>
            <p:cNvSpPr/>
            <p:nvPr/>
          </p:nvSpPr>
          <p:spPr>
            <a:xfrm>
              <a:off x="2022553" y="1993887"/>
              <a:ext cx="156270" cy="156178"/>
            </a:xfrm>
            <a:prstGeom prst="ellipse">
              <a:avLst/>
            </a:prstGeom>
            <a:solidFill>
              <a:srgbClr val="8FAADC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51" name="Elipse 50"/>
            <p:cNvSpPr/>
            <p:nvPr/>
          </p:nvSpPr>
          <p:spPr>
            <a:xfrm>
              <a:off x="2022553" y="2308224"/>
              <a:ext cx="156270" cy="156178"/>
            </a:xfrm>
            <a:prstGeom prst="ellipse">
              <a:avLst/>
            </a:prstGeom>
            <a:solidFill>
              <a:srgbClr val="FFCC66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C9900"/>
                </a:solidFill>
              </a:endParaRPr>
            </a:p>
          </p:txBody>
        </p:sp>
        <p:sp>
          <p:nvSpPr>
            <p:cNvPr id="52" name="Elipse 51"/>
            <p:cNvSpPr/>
            <p:nvPr/>
          </p:nvSpPr>
          <p:spPr>
            <a:xfrm>
              <a:off x="2022553" y="2622561"/>
              <a:ext cx="156270" cy="156178"/>
            </a:xfrm>
            <a:prstGeom prst="ellipse">
              <a:avLst/>
            </a:prstGeom>
            <a:solidFill>
              <a:srgbClr val="33CCCC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3" name="Elipse 52"/>
            <p:cNvSpPr/>
            <p:nvPr/>
          </p:nvSpPr>
          <p:spPr>
            <a:xfrm>
              <a:off x="2022553" y="2936897"/>
              <a:ext cx="156270" cy="156178"/>
            </a:xfrm>
            <a:prstGeom prst="ellipse">
              <a:avLst/>
            </a:prstGeom>
            <a:solidFill>
              <a:srgbClr val="FF99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95821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Diagrama 29"/>
          <p:cNvGraphicFramePr/>
          <p:nvPr>
            <p:extLst>
              <p:ext uri="{D42A27DB-BD31-4B8C-83A1-F6EECF244321}">
                <p14:modId xmlns:p14="http://schemas.microsoft.com/office/powerpoint/2010/main" val="2426404096"/>
              </p:ext>
            </p:extLst>
          </p:nvPr>
        </p:nvGraphicFramePr>
        <p:xfrm>
          <a:off x="169201" y="1462298"/>
          <a:ext cx="12632399" cy="7768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Espaço Reservado para Conteúdo 10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pt-BR" dirty="0"/>
              <a:t>EDUCAÇÃO</a:t>
            </a:r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PLANO DE AÇÃO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/>
              <a:t>Fonte: </a:t>
            </a:r>
            <a:r>
              <a:rPr lang="pt-BR" dirty="0" err="1"/>
              <a:t>Urban</a:t>
            </a:r>
            <a:r>
              <a:rPr lang="pt-BR" dirty="0"/>
              <a:t> Systems, 2024.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775536" y="1092966"/>
            <a:ext cx="3718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ESTRATÉGIAS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6125725" y="1092966"/>
            <a:ext cx="1874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PLANO DE AÇÃO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447286" y="1092966"/>
            <a:ext cx="1479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OBJETIVOS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9480344" y="1106510"/>
            <a:ext cx="2790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AÇÕES SUGERIDAS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8350262" y="1092966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>
            <a:off x="5359739" y="984554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2768939" y="1092966"/>
            <a:ext cx="0" cy="8029068"/>
          </a:xfrm>
          <a:prstGeom prst="line">
            <a:avLst/>
          </a:prstGeom>
          <a:ln>
            <a:solidFill>
              <a:srgbClr val="A6A6A6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Retângulo de cantos arredondados 34"/>
          <p:cNvSpPr/>
          <p:nvPr/>
        </p:nvSpPr>
        <p:spPr>
          <a:xfrm>
            <a:off x="400050" y="8135233"/>
            <a:ext cx="4959689" cy="961994"/>
          </a:xfrm>
          <a:prstGeom prst="roundRect">
            <a:avLst/>
          </a:prstGeom>
          <a:solidFill>
            <a:srgbClr val="DAA8E8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Vagas em universidades públicas (por mil habitantes com + de 18 anos); Despesa per capita paga com educação; %empregos formais com ensino superior;  ENADE;  IGC; IC; Pesquisas e Programas realizados em conjunto com a sociedade</a:t>
            </a:r>
          </a:p>
        </p:txBody>
      </p:sp>
      <p:sp>
        <p:nvSpPr>
          <p:cNvPr id="36" name="Retângulo de cantos arredondados 35"/>
          <p:cNvSpPr/>
          <p:nvPr/>
        </p:nvSpPr>
        <p:spPr>
          <a:xfrm>
            <a:off x="385533" y="7232750"/>
            <a:ext cx="4974206" cy="867358"/>
          </a:xfrm>
          <a:prstGeom prst="roundRect">
            <a:avLst/>
          </a:prstGeom>
          <a:solidFill>
            <a:srgbClr val="A9C6E7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Câmara Técnica de Educação; Câmara Técnica de Economia; FUNDETEC; Secretaria Municipal de Educação; Secretaria Municipal de Finanças; Secretaria Municipal de Esporte e Lazer; Secretaria Municipal de Cultura</a:t>
            </a:r>
          </a:p>
        </p:txBody>
      </p:sp>
      <p:grpSp>
        <p:nvGrpSpPr>
          <p:cNvPr id="2" name="Grupo 1"/>
          <p:cNvGrpSpPr/>
          <p:nvPr/>
        </p:nvGrpSpPr>
        <p:grpSpPr>
          <a:xfrm>
            <a:off x="400050" y="1578930"/>
            <a:ext cx="8179573" cy="1954092"/>
            <a:chOff x="400050" y="1578930"/>
            <a:chExt cx="8179573" cy="1954092"/>
          </a:xfrm>
        </p:grpSpPr>
        <p:sp>
          <p:nvSpPr>
            <p:cNvPr id="42" name="Retângulo de cantos arredondados 41"/>
            <p:cNvSpPr/>
            <p:nvPr/>
          </p:nvSpPr>
          <p:spPr>
            <a:xfrm>
              <a:off x="400050" y="1578930"/>
              <a:ext cx="3327216" cy="19540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pt-BR" sz="1400" b="1" dirty="0">
                  <a:solidFill>
                    <a:schemeClr val="tx1"/>
                  </a:solidFill>
                </a:rPr>
                <a:t>LEGENDA</a:t>
              </a:r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739021" y="1858267"/>
              <a:ext cx="1074169" cy="16747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Curto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Médio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Longo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Atores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Indicadores</a:t>
              </a:r>
            </a:p>
          </p:txBody>
        </p:sp>
        <p:sp>
          <p:nvSpPr>
            <p:cNvPr id="44" name="Retângulo 43"/>
            <p:cNvSpPr/>
            <p:nvPr/>
          </p:nvSpPr>
          <p:spPr>
            <a:xfrm>
              <a:off x="2178823" y="1830303"/>
              <a:ext cx="6400800" cy="138499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Prioritários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Rápida Resolução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Grandes Projetos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Menos Prioritários</a:t>
              </a:r>
            </a:p>
          </p:txBody>
        </p:sp>
        <p:sp>
          <p:nvSpPr>
            <p:cNvPr id="45" name="Elipse 44"/>
            <p:cNvSpPr/>
            <p:nvPr/>
          </p:nvSpPr>
          <p:spPr>
            <a:xfrm>
              <a:off x="583116" y="2024081"/>
              <a:ext cx="152550" cy="156178"/>
            </a:xfrm>
            <a:prstGeom prst="ellipse">
              <a:avLst/>
            </a:prstGeom>
            <a:solidFill>
              <a:srgbClr val="C5E0B4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46" name="Elipse 45"/>
            <p:cNvSpPr/>
            <p:nvPr/>
          </p:nvSpPr>
          <p:spPr>
            <a:xfrm>
              <a:off x="583116" y="2335112"/>
              <a:ext cx="152550" cy="156178"/>
            </a:xfrm>
            <a:prstGeom prst="ellipse">
              <a:avLst/>
            </a:prstGeom>
            <a:solidFill>
              <a:srgbClr val="FFE6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7" name="Elipse 46"/>
            <p:cNvSpPr/>
            <p:nvPr/>
          </p:nvSpPr>
          <p:spPr>
            <a:xfrm>
              <a:off x="583116" y="2646143"/>
              <a:ext cx="152550" cy="156178"/>
            </a:xfrm>
            <a:prstGeom prst="ellipse">
              <a:avLst/>
            </a:prstGeom>
            <a:solidFill>
              <a:srgbClr val="F8CBAD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8" name="Elipse 47"/>
            <p:cNvSpPr/>
            <p:nvPr/>
          </p:nvSpPr>
          <p:spPr>
            <a:xfrm>
              <a:off x="583116" y="2957174"/>
              <a:ext cx="152550" cy="156178"/>
            </a:xfrm>
            <a:prstGeom prst="ellipse">
              <a:avLst/>
            </a:prstGeom>
            <a:solidFill>
              <a:srgbClr val="A9C6E7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9" name="Elipse 48"/>
            <p:cNvSpPr/>
            <p:nvPr/>
          </p:nvSpPr>
          <p:spPr>
            <a:xfrm>
              <a:off x="583116" y="3268205"/>
              <a:ext cx="152550" cy="156178"/>
            </a:xfrm>
            <a:prstGeom prst="ellipse">
              <a:avLst/>
            </a:prstGeom>
            <a:solidFill>
              <a:srgbClr val="DAA8E8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0" name="Elipse 49"/>
            <p:cNvSpPr/>
            <p:nvPr/>
          </p:nvSpPr>
          <p:spPr>
            <a:xfrm>
              <a:off x="2022553" y="1993887"/>
              <a:ext cx="156270" cy="156178"/>
            </a:xfrm>
            <a:prstGeom prst="ellipse">
              <a:avLst/>
            </a:prstGeom>
            <a:solidFill>
              <a:srgbClr val="8FAADC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51" name="Elipse 50"/>
            <p:cNvSpPr/>
            <p:nvPr/>
          </p:nvSpPr>
          <p:spPr>
            <a:xfrm>
              <a:off x="2022553" y="2308224"/>
              <a:ext cx="156270" cy="156178"/>
            </a:xfrm>
            <a:prstGeom prst="ellipse">
              <a:avLst/>
            </a:prstGeom>
            <a:solidFill>
              <a:srgbClr val="FFCC66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C9900"/>
                </a:solidFill>
              </a:endParaRPr>
            </a:p>
          </p:txBody>
        </p:sp>
        <p:sp>
          <p:nvSpPr>
            <p:cNvPr id="52" name="Elipse 51"/>
            <p:cNvSpPr/>
            <p:nvPr/>
          </p:nvSpPr>
          <p:spPr>
            <a:xfrm>
              <a:off x="2022553" y="2622561"/>
              <a:ext cx="156270" cy="156178"/>
            </a:xfrm>
            <a:prstGeom prst="ellipse">
              <a:avLst/>
            </a:prstGeom>
            <a:solidFill>
              <a:srgbClr val="33CCCC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3" name="Elipse 52"/>
            <p:cNvSpPr/>
            <p:nvPr/>
          </p:nvSpPr>
          <p:spPr>
            <a:xfrm>
              <a:off x="2022553" y="2936897"/>
              <a:ext cx="156270" cy="156178"/>
            </a:xfrm>
            <a:prstGeom prst="ellipse">
              <a:avLst/>
            </a:prstGeom>
            <a:solidFill>
              <a:srgbClr val="FF99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3501896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Diagrama 28"/>
          <p:cNvGraphicFramePr/>
          <p:nvPr/>
        </p:nvGraphicFramePr>
        <p:xfrm>
          <a:off x="-455700" y="1415844"/>
          <a:ext cx="12726513" cy="7739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Espaço Reservado para Conteúdo 10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pt-BR" dirty="0"/>
              <a:t>MOBILIDADE URBANA – MOBILIDADE ATIVA</a:t>
            </a:r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PLANO DE AÇÃO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/>
              <a:t>Fonte: </a:t>
            </a:r>
            <a:r>
              <a:rPr lang="pt-BR" dirty="0" err="1"/>
              <a:t>Urban</a:t>
            </a:r>
            <a:r>
              <a:rPr lang="pt-BR" dirty="0"/>
              <a:t> Systems, 2024.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775536" y="1092966"/>
            <a:ext cx="3718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ESTRATÉGIAS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6125725" y="1092966"/>
            <a:ext cx="1874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PLANO DE AÇÃO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447286" y="1092966"/>
            <a:ext cx="1479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OBJETIVOS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9480344" y="1106510"/>
            <a:ext cx="2790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AÇÕES SUGERIDAS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8350262" y="1092966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>
            <a:off x="5359739" y="984554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2768939" y="1092966"/>
            <a:ext cx="0" cy="8029068"/>
          </a:xfrm>
          <a:prstGeom prst="line">
            <a:avLst/>
          </a:prstGeom>
          <a:ln>
            <a:solidFill>
              <a:srgbClr val="A6A6A6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Retângulo de cantos arredondados 34"/>
          <p:cNvSpPr/>
          <p:nvPr/>
        </p:nvSpPr>
        <p:spPr>
          <a:xfrm>
            <a:off x="400050" y="8426254"/>
            <a:ext cx="4959689" cy="670974"/>
          </a:xfrm>
          <a:prstGeom prst="roundRect">
            <a:avLst/>
          </a:prstGeom>
          <a:solidFill>
            <a:srgbClr val="DAA8E8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Índice de Caminhabilidade das Calçadas; kms de ciclovia / 100 mil habitantes</a:t>
            </a:r>
          </a:p>
          <a:p>
            <a:pPr algn="ctr"/>
            <a:r>
              <a:rPr lang="pt-BR" sz="1400" dirty="0"/>
              <a:t>Taxa de mortes em acidentes de trânsito</a:t>
            </a:r>
          </a:p>
        </p:txBody>
      </p:sp>
      <p:sp>
        <p:nvSpPr>
          <p:cNvPr id="36" name="Retângulo de cantos arredondados 35"/>
          <p:cNvSpPr/>
          <p:nvPr/>
        </p:nvSpPr>
        <p:spPr>
          <a:xfrm>
            <a:off x="385533" y="7020611"/>
            <a:ext cx="4974206" cy="1337697"/>
          </a:xfrm>
          <a:prstGeom prst="roundRect">
            <a:avLst/>
          </a:prstGeom>
          <a:solidFill>
            <a:srgbClr val="A9C6E7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Câmara Técnica de Urbanismo; Câmara Técnica de Mobilidade e Transporte; Câmara Técnica de Educação; CETTRANS/TRANSITAR; Secretaria Municipal de Planejamento e Urbanismo;  Secretaria Municipal de Serviços e Obras Públicas;</a:t>
            </a:r>
          </a:p>
          <a:p>
            <a:pPr algn="ctr"/>
            <a:r>
              <a:rPr lang="pt-BR" sz="1400" dirty="0"/>
              <a:t>Secretaria Municipal de Educação; Secretaria Municipal de governo</a:t>
            </a:r>
          </a:p>
        </p:txBody>
      </p:sp>
      <p:grpSp>
        <p:nvGrpSpPr>
          <p:cNvPr id="2" name="Grupo 1"/>
          <p:cNvGrpSpPr/>
          <p:nvPr/>
        </p:nvGrpSpPr>
        <p:grpSpPr>
          <a:xfrm>
            <a:off x="400050" y="1578930"/>
            <a:ext cx="8179573" cy="1954092"/>
            <a:chOff x="400050" y="1578930"/>
            <a:chExt cx="8179573" cy="1954092"/>
          </a:xfrm>
        </p:grpSpPr>
        <p:sp>
          <p:nvSpPr>
            <p:cNvPr id="42" name="Retângulo de cantos arredondados 41"/>
            <p:cNvSpPr/>
            <p:nvPr/>
          </p:nvSpPr>
          <p:spPr>
            <a:xfrm>
              <a:off x="400050" y="1578930"/>
              <a:ext cx="3327216" cy="19540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pt-BR" sz="1400" b="1" dirty="0">
                  <a:solidFill>
                    <a:schemeClr val="tx1"/>
                  </a:solidFill>
                </a:rPr>
                <a:t>LEGENDA</a:t>
              </a:r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739021" y="1858267"/>
              <a:ext cx="1074169" cy="16747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Curto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Médio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Longo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Atores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Indicadores</a:t>
              </a:r>
            </a:p>
          </p:txBody>
        </p:sp>
        <p:sp>
          <p:nvSpPr>
            <p:cNvPr id="44" name="Retângulo 43"/>
            <p:cNvSpPr/>
            <p:nvPr/>
          </p:nvSpPr>
          <p:spPr>
            <a:xfrm>
              <a:off x="2178823" y="1830303"/>
              <a:ext cx="6400800" cy="138499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Prioritários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Rápida Resolução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Grandes Projetos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Menos Prioritários</a:t>
              </a:r>
            </a:p>
          </p:txBody>
        </p:sp>
        <p:sp>
          <p:nvSpPr>
            <p:cNvPr id="45" name="Elipse 44"/>
            <p:cNvSpPr/>
            <p:nvPr/>
          </p:nvSpPr>
          <p:spPr>
            <a:xfrm>
              <a:off x="583116" y="2024081"/>
              <a:ext cx="152550" cy="156178"/>
            </a:xfrm>
            <a:prstGeom prst="ellipse">
              <a:avLst/>
            </a:prstGeom>
            <a:solidFill>
              <a:srgbClr val="C5E0B4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46" name="Elipse 45"/>
            <p:cNvSpPr/>
            <p:nvPr/>
          </p:nvSpPr>
          <p:spPr>
            <a:xfrm>
              <a:off x="583116" y="2335112"/>
              <a:ext cx="152550" cy="156178"/>
            </a:xfrm>
            <a:prstGeom prst="ellipse">
              <a:avLst/>
            </a:prstGeom>
            <a:solidFill>
              <a:srgbClr val="FFE6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7" name="Elipse 46"/>
            <p:cNvSpPr/>
            <p:nvPr/>
          </p:nvSpPr>
          <p:spPr>
            <a:xfrm>
              <a:off x="583116" y="2646143"/>
              <a:ext cx="152550" cy="156178"/>
            </a:xfrm>
            <a:prstGeom prst="ellipse">
              <a:avLst/>
            </a:prstGeom>
            <a:solidFill>
              <a:srgbClr val="F8CBAD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8" name="Elipse 47"/>
            <p:cNvSpPr/>
            <p:nvPr/>
          </p:nvSpPr>
          <p:spPr>
            <a:xfrm>
              <a:off x="583116" y="2957174"/>
              <a:ext cx="152550" cy="156178"/>
            </a:xfrm>
            <a:prstGeom prst="ellipse">
              <a:avLst/>
            </a:prstGeom>
            <a:solidFill>
              <a:srgbClr val="A9C6E7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9" name="Elipse 48"/>
            <p:cNvSpPr/>
            <p:nvPr/>
          </p:nvSpPr>
          <p:spPr>
            <a:xfrm>
              <a:off x="583116" y="3268205"/>
              <a:ext cx="152550" cy="156178"/>
            </a:xfrm>
            <a:prstGeom prst="ellipse">
              <a:avLst/>
            </a:prstGeom>
            <a:solidFill>
              <a:srgbClr val="DAA8E8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0" name="Elipse 49"/>
            <p:cNvSpPr/>
            <p:nvPr/>
          </p:nvSpPr>
          <p:spPr>
            <a:xfrm>
              <a:off x="2022553" y="1993887"/>
              <a:ext cx="156270" cy="156178"/>
            </a:xfrm>
            <a:prstGeom prst="ellipse">
              <a:avLst/>
            </a:prstGeom>
            <a:solidFill>
              <a:srgbClr val="8FAADC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51" name="Elipse 50"/>
            <p:cNvSpPr/>
            <p:nvPr/>
          </p:nvSpPr>
          <p:spPr>
            <a:xfrm>
              <a:off x="2022553" y="2308224"/>
              <a:ext cx="156270" cy="156178"/>
            </a:xfrm>
            <a:prstGeom prst="ellipse">
              <a:avLst/>
            </a:prstGeom>
            <a:solidFill>
              <a:srgbClr val="FFCC66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C9900"/>
                </a:solidFill>
              </a:endParaRPr>
            </a:p>
          </p:txBody>
        </p:sp>
        <p:sp>
          <p:nvSpPr>
            <p:cNvPr id="52" name="Elipse 51"/>
            <p:cNvSpPr/>
            <p:nvPr/>
          </p:nvSpPr>
          <p:spPr>
            <a:xfrm>
              <a:off x="2022553" y="2622561"/>
              <a:ext cx="156270" cy="156178"/>
            </a:xfrm>
            <a:prstGeom prst="ellipse">
              <a:avLst/>
            </a:prstGeom>
            <a:solidFill>
              <a:srgbClr val="33CCCC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3" name="Elipse 52"/>
            <p:cNvSpPr/>
            <p:nvPr/>
          </p:nvSpPr>
          <p:spPr>
            <a:xfrm>
              <a:off x="2022553" y="2936897"/>
              <a:ext cx="156270" cy="156178"/>
            </a:xfrm>
            <a:prstGeom prst="ellipse">
              <a:avLst/>
            </a:prstGeom>
            <a:solidFill>
              <a:srgbClr val="FF99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1301184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Diagrama 30"/>
          <p:cNvGraphicFramePr/>
          <p:nvPr>
            <p:extLst>
              <p:ext uri="{D42A27DB-BD31-4B8C-83A1-F6EECF244321}">
                <p14:modId xmlns:p14="http://schemas.microsoft.com/office/powerpoint/2010/main" val="4143793625"/>
              </p:ext>
            </p:extLst>
          </p:nvPr>
        </p:nvGraphicFramePr>
        <p:xfrm>
          <a:off x="320054" y="1462298"/>
          <a:ext cx="12586477" cy="7634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Espaço Reservado para Conteúdo 10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pt-BR" dirty="0"/>
              <a:t>MOBILIDADE URBANA – TRANSPORTE MOTORIZADO</a:t>
            </a:r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PLANO DE AÇÃO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/>
              <a:t>Fonte: </a:t>
            </a:r>
            <a:r>
              <a:rPr lang="pt-BR" dirty="0" err="1"/>
              <a:t>Urban</a:t>
            </a:r>
            <a:r>
              <a:rPr lang="pt-BR" dirty="0"/>
              <a:t> Systems, 2024.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775536" y="1092966"/>
            <a:ext cx="3718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ESTRATÉGIAS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6125725" y="1092966"/>
            <a:ext cx="1874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PLANO DE AÇÃO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447286" y="1092966"/>
            <a:ext cx="1479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OBJETIVOS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9480344" y="1106510"/>
            <a:ext cx="2790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AÇÕES SUGERIDAS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8426462" y="1092966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>
            <a:off x="5359739" y="984554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2768939" y="1092966"/>
            <a:ext cx="0" cy="8029068"/>
          </a:xfrm>
          <a:prstGeom prst="line">
            <a:avLst/>
          </a:prstGeom>
          <a:ln>
            <a:solidFill>
              <a:srgbClr val="A6A6A6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Retângulo de cantos arredondados 34"/>
          <p:cNvSpPr/>
          <p:nvPr/>
        </p:nvSpPr>
        <p:spPr>
          <a:xfrm>
            <a:off x="400050" y="8044500"/>
            <a:ext cx="4959689" cy="1052727"/>
          </a:xfrm>
          <a:prstGeom prst="roundRect">
            <a:avLst/>
          </a:prstGeom>
          <a:solidFill>
            <a:srgbClr val="DAA8E8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Índice de horas de trânsito na cidade; Volume de acidentes na via; Quantidade de ônibus/automóveis; Frequência dos ônibus; Índice de Carregamento dos ônibus; % dos custos financiados por receitas acessórias; Tempo de deslocamento médio por transporte coletivo</a:t>
            </a:r>
          </a:p>
        </p:txBody>
      </p:sp>
      <p:sp>
        <p:nvSpPr>
          <p:cNvPr id="36" name="Retângulo de cantos arredondados 35"/>
          <p:cNvSpPr/>
          <p:nvPr/>
        </p:nvSpPr>
        <p:spPr>
          <a:xfrm>
            <a:off x="405017" y="6738290"/>
            <a:ext cx="4974206" cy="1255277"/>
          </a:xfrm>
          <a:prstGeom prst="roundRect">
            <a:avLst/>
          </a:prstGeom>
          <a:solidFill>
            <a:srgbClr val="A9C6E7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Câmara Técnica de Urbanismo; Câmara Técnica de Mobilidade e Transporte; Câmara Municipal de Economia; Câmara Municipal de Infraestrutura; CETTRANS/TRANSITAR; Secretaria Municipal de Planejamento e Urbanismo;  Secretaria Municipal de Serviços e Obras Públicas; Secretaria de Governo; Secretaria Municipal de Finanças</a:t>
            </a:r>
          </a:p>
        </p:txBody>
      </p:sp>
      <p:grpSp>
        <p:nvGrpSpPr>
          <p:cNvPr id="2" name="Grupo 1"/>
          <p:cNvGrpSpPr/>
          <p:nvPr/>
        </p:nvGrpSpPr>
        <p:grpSpPr>
          <a:xfrm>
            <a:off x="400050" y="1578930"/>
            <a:ext cx="8179573" cy="1954092"/>
            <a:chOff x="400050" y="1578930"/>
            <a:chExt cx="8179573" cy="1954092"/>
          </a:xfrm>
        </p:grpSpPr>
        <p:sp>
          <p:nvSpPr>
            <p:cNvPr id="42" name="Retângulo de cantos arredondados 41"/>
            <p:cNvSpPr/>
            <p:nvPr/>
          </p:nvSpPr>
          <p:spPr>
            <a:xfrm>
              <a:off x="400050" y="1578930"/>
              <a:ext cx="3327216" cy="19540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pt-BR" sz="1400" b="1" dirty="0">
                  <a:solidFill>
                    <a:schemeClr val="tx1"/>
                  </a:solidFill>
                </a:rPr>
                <a:t>LEGENDA</a:t>
              </a:r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739021" y="1858267"/>
              <a:ext cx="1074169" cy="16747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Curto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Médio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Longo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Atores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Indicadores</a:t>
              </a:r>
            </a:p>
          </p:txBody>
        </p:sp>
        <p:sp>
          <p:nvSpPr>
            <p:cNvPr id="44" name="Retângulo 43"/>
            <p:cNvSpPr/>
            <p:nvPr/>
          </p:nvSpPr>
          <p:spPr>
            <a:xfrm>
              <a:off x="2178823" y="1830303"/>
              <a:ext cx="6400800" cy="138499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Prioritários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Rápida Resolução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Grandes Projetos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Menos Prioritários</a:t>
              </a:r>
            </a:p>
          </p:txBody>
        </p:sp>
        <p:sp>
          <p:nvSpPr>
            <p:cNvPr id="45" name="Elipse 44"/>
            <p:cNvSpPr/>
            <p:nvPr/>
          </p:nvSpPr>
          <p:spPr>
            <a:xfrm>
              <a:off x="583116" y="2024081"/>
              <a:ext cx="152550" cy="156178"/>
            </a:xfrm>
            <a:prstGeom prst="ellipse">
              <a:avLst/>
            </a:prstGeom>
            <a:solidFill>
              <a:srgbClr val="C5E0B4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46" name="Elipse 45"/>
            <p:cNvSpPr/>
            <p:nvPr/>
          </p:nvSpPr>
          <p:spPr>
            <a:xfrm>
              <a:off x="583116" y="2335112"/>
              <a:ext cx="152550" cy="156178"/>
            </a:xfrm>
            <a:prstGeom prst="ellipse">
              <a:avLst/>
            </a:prstGeom>
            <a:solidFill>
              <a:srgbClr val="FFE6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7" name="Elipse 46"/>
            <p:cNvSpPr/>
            <p:nvPr/>
          </p:nvSpPr>
          <p:spPr>
            <a:xfrm>
              <a:off x="583116" y="2646143"/>
              <a:ext cx="152550" cy="156178"/>
            </a:xfrm>
            <a:prstGeom prst="ellipse">
              <a:avLst/>
            </a:prstGeom>
            <a:solidFill>
              <a:srgbClr val="F8CBAD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8" name="Elipse 47"/>
            <p:cNvSpPr/>
            <p:nvPr/>
          </p:nvSpPr>
          <p:spPr>
            <a:xfrm>
              <a:off x="583116" y="2957174"/>
              <a:ext cx="152550" cy="156178"/>
            </a:xfrm>
            <a:prstGeom prst="ellipse">
              <a:avLst/>
            </a:prstGeom>
            <a:solidFill>
              <a:srgbClr val="A9C6E7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9" name="Elipse 48"/>
            <p:cNvSpPr/>
            <p:nvPr/>
          </p:nvSpPr>
          <p:spPr>
            <a:xfrm>
              <a:off x="583116" y="3268205"/>
              <a:ext cx="152550" cy="156178"/>
            </a:xfrm>
            <a:prstGeom prst="ellipse">
              <a:avLst/>
            </a:prstGeom>
            <a:solidFill>
              <a:srgbClr val="DAA8E8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0" name="Elipse 49"/>
            <p:cNvSpPr/>
            <p:nvPr/>
          </p:nvSpPr>
          <p:spPr>
            <a:xfrm>
              <a:off x="2022553" y="1993887"/>
              <a:ext cx="156270" cy="156178"/>
            </a:xfrm>
            <a:prstGeom prst="ellipse">
              <a:avLst/>
            </a:prstGeom>
            <a:solidFill>
              <a:srgbClr val="8FAADC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51" name="Elipse 50"/>
            <p:cNvSpPr/>
            <p:nvPr/>
          </p:nvSpPr>
          <p:spPr>
            <a:xfrm>
              <a:off x="2022553" y="2308224"/>
              <a:ext cx="156270" cy="156178"/>
            </a:xfrm>
            <a:prstGeom prst="ellipse">
              <a:avLst/>
            </a:prstGeom>
            <a:solidFill>
              <a:srgbClr val="FFCC66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C9900"/>
                </a:solidFill>
              </a:endParaRPr>
            </a:p>
          </p:txBody>
        </p:sp>
        <p:sp>
          <p:nvSpPr>
            <p:cNvPr id="52" name="Elipse 51"/>
            <p:cNvSpPr/>
            <p:nvPr/>
          </p:nvSpPr>
          <p:spPr>
            <a:xfrm>
              <a:off x="2022553" y="2622561"/>
              <a:ext cx="156270" cy="156178"/>
            </a:xfrm>
            <a:prstGeom prst="ellipse">
              <a:avLst/>
            </a:prstGeom>
            <a:solidFill>
              <a:srgbClr val="33CCCC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3" name="Elipse 52"/>
            <p:cNvSpPr/>
            <p:nvPr/>
          </p:nvSpPr>
          <p:spPr>
            <a:xfrm>
              <a:off x="2022553" y="2936897"/>
              <a:ext cx="156270" cy="156178"/>
            </a:xfrm>
            <a:prstGeom prst="ellipse">
              <a:avLst/>
            </a:prstGeom>
            <a:solidFill>
              <a:srgbClr val="FF99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2186517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Diagrama 29"/>
          <p:cNvGraphicFramePr/>
          <p:nvPr>
            <p:extLst>
              <p:ext uri="{D42A27DB-BD31-4B8C-83A1-F6EECF244321}">
                <p14:modId xmlns:p14="http://schemas.microsoft.com/office/powerpoint/2010/main" val="1527800426"/>
              </p:ext>
            </p:extLst>
          </p:nvPr>
        </p:nvGraphicFramePr>
        <p:xfrm>
          <a:off x="-240671" y="1961653"/>
          <a:ext cx="12721389" cy="7277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Espaço Reservado para Conteúdo 10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pt-BR" dirty="0"/>
              <a:t>MOBILIDADE URBANA – TRANSPORTE MOTORIZADO</a:t>
            </a:r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PLANO DE AÇÃO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/>
              <a:t>Fonte: </a:t>
            </a:r>
            <a:r>
              <a:rPr lang="pt-BR" dirty="0" err="1"/>
              <a:t>Urban</a:t>
            </a:r>
            <a:r>
              <a:rPr lang="pt-BR" dirty="0"/>
              <a:t> Systems, 2024.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775536" y="1092966"/>
            <a:ext cx="3718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ESTRATÉGIAS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6125725" y="1092966"/>
            <a:ext cx="1874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PLANO DE AÇÃO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447286" y="1092966"/>
            <a:ext cx="1479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OBJETIVOS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9480344" y="1106510"/>
            <a:ext cx="2790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AÇÕES SUGERIDAS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8350262" y="1092966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>
            <a:off x="5359739" y="1068159"/>
            <a:ext cx="0" cy="8029068"/>
          </a:xfrm>
          <a:prstGeom prst="line">
            <a:avLst/>
          </a:prstGeom>
          <a:noFill/>
          <a:ln w="25400" cap="flat" cmpd="sng" algn="ctr">
            <a:solidFill>
              <a:prstClr val="white">
                <a:hueOff val="0"/>
                <a:satOff val="0"/>
                <a:lumOff val="0"/>
                <a:alphaOff val="0"/>
              </a:prstClr>
            </a:solidFill>
            <a:prstDash val="solid"/>
          </a:ln>
          <a:effectLst/>
        </p:spPr>
      </p:cxnSp>
      <p:cxnSp>
        <p:nvCxnSpPr>
          <p:cNvPr id="28" name="Conector reto 27"/>
          <p:cNvCxnSpPr/>
          <p:nvPr/>
        </p:nvCxnSpPr>
        <p:spPr>
          <a:xfrm>
            <a:off x="2768939" y="1092966"/>
            <a:ext cx="0" cy="8029068"/>
          </a:xfrm>
          <a:prstGeom prst="line">
            <a:avLst/>
          </a:prstGeom>
          <a:ln>
            <a:solidFill>
              <a:srgbClr val="A6A6A6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Retângulo de cantos arredondados 34"/>
          <p:cNvSpPr/>
          <p:nvPr/>
        </p:nvSpPr>
        <p:spPr>
          <a:xfrm>
            <a:off x="400050" y="8808116"/>
            <a:ext cx="4959689" cy="289111"/>
          </a:xfrm>
          <a:prstGeom prst="roundRect">
            <a:avLst/>
          </a:prstGeom>
          <a:solidFill>
            <a:srgbClr val="DAA8E8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% de veículos de baixa emissão de poluentes</a:t>
            </a:r>
          </a:p>
        </p:txBody>
      </p:sp>
      <p:sp>
        <p:nvSpPr>
          <p:cNvPr id="36" name="Retângulo de cantos arredondados 35"/>
          <p:cNvSpPr/>
          <p:nvPr/>
        </p:nvSpPr>
        <p:spPr>
          <a:xfrm>
            <a:off x="405017" y="7584840"/>
            <a:ext cx="4974206" cy="1171445"/>
          </a:xfrm>
          <a:prstGeom prst="roundRect">
            <a:avLst/>
          </a:prstGeom>
          <a:solidFill>
            <a:srgbClr val="A9C6E7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Câmara Técnica de Urbanismo; Câmara Técnica de Mobilidade e Transporte; Câmara Municipal de Economia; CETTRANS/TRANSITAR; Secretaria Municipal de Planejamento e Urbanismo;  Secretaria Municipal de Serviços e Obras Públicas; Secretaria de Governo; Secretaria Municipal de Finanças</a:t>
            </a:r>
          </a:p>
        </p:txBody>
      </p:sp>
      <p:grpSp>
        <p:nvGrpSpPr>
          <p:cNvPr id="2" name="Grupo 1"/>
          <p:cNvGrpSpPr/>
          <p:nvPr/>
        </p:nvGrpSpPr>
        <p:grpSpPr>
          <a:xfrm>
            <a:off x="400050" y="1578930"/>
            <a:ext cx="8179573" cy="1954092"/>
            <a:chOff x="400050" y="1578930"/>
            <a:chExt cx="8179573" cy="1954092"/>
          </a:xfrm>
        </p:grpSpPr>
        <p:sp>
          <p:nvSpPr>
            <p:cNvPr id="42" name="Retângulo de cantos arredondados 41"/>
            <p:cNvSpPr/>
            <p:nvPr/>
          </p:nvSpPr>
          <p:spPr>
            <a:xfrm>
              <a:off x="400050" y="1578930"/>
              <a:ext cx="3327216" cy="19540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pt-BR" sz="1400" b="1" dirty="0">
                  <a:solidFill>
                    <a:schemeClr val="tx1"/>
                  </a:solidFill>
                </a:rPr>
                <a:t>LEGENDA</a:t>
              </a:r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739021" y="1858267"/>
              <a:ext cx="1074169" cy="16747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Curto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Médio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Longo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Atores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Indicadores</a:t>
              </a:r>
            </a:p>
          </p:txBody>
        </p:sp>
        <p:sp>
          <p:nvSpPr>
            <p:cNvPr id="44" name="Retângulo 43"/>
            <p:cNvSpPr/>
            <p:nvPr/>
          </p:nvSpPr>
          <p:spPr>
            <a:xfrm>
              <a:off x="2178823" y="1830303"/>
              <a:ext cx="6400800" cy="138499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Prioritários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Rápida Resolução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Grandes Projetos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Menos Prioritários</a:t>
              </a:r>
            </a:p>
          </p:txBody>
        </p:sp>
        <p:sp>
          <p:nvSpPr>
            <p:cNvPr id="45" name="Elipse 44"/>
            <p:cNvSpPr/>
            <p:nvPr/>
          </p:nvSpPr>
          <p:spPr>
            <a:xfrm>
              <a:off x="583116" y="2024081"/>
              <a:ext cx="152550" cy="156178"/>
            </a:xfrm>
            <a:prstGeom prst="ellipse">
              <a:avLst/>
            </a:prstGeom>
            <a:solidFill>
              <a:srgbClr val="C5E0B4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46" name="Elipse 45"/>
            <p:cNvSpPr/>
            <p:nvPr/>
          </p:nvSpPr>
          <p:spPr>
            <a:xfrm>
              <a:off x="583116" y="2335112"/>
              <a:ext cx="152550" cy="156178"/>
            </a:xfrm>
            <a:prstGeom prst="ellipse">
              <a:avLst/>
            </a:prstGeom>
            <a:solidFill>
              <a:srgbClr val="FFE6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7" name="Elipse 46"/>
            <p:cNvSpPr/>
            <p:nvPr/>
          </p:nvSpPr>
          <p:spPr>
            <a:xfrm>
              <a:off x="583116" y="2646143"/>
              <a:ext cx="152550" cy="156178"/>
            </a:xfrm>
            <a:prstGeom prst="ellipse">
              <a:avLst/>
            </a:prstGeom>
            <a:solidFill>
              <a:srgbClr val="F8CBAD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8" name="Elipse 47"/>
            <p:cNvSpPr/>
            <p:nvPr/>
          </p:nvSpPr>
          <p:spPr>
            <a:xfrm>
              <a:off x="583116" y="2957174"/>
              <a:ext cx="152550" cy="156178"/>
            </a:xfrm>
            <a:prstGeom prst="ellipse">
              <a:avLst/>
            </a:prstGeom>
            <a:solidFill>
              <a:srgbClr val="A9C6E7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9" name="Elipse 48"/>
            <p:cNvSpPr/>
            <p:nvPr/>
          </p:nvSpPr>
          <p:spPr>
            <a:xfrm>
              <a:off x="583116" y="3268205"/>
              <a:ext cx="152550" cy="156178"/>
            </a:xfrm>
            <a:prstGeom prst="ellipse">
              <a:avLst/>
            </a:prstGeom>
            <a:solidFill>
              <a:srgbClr val="DAA8E8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0" name="Elipse 49"/>
            <p:cNvSpPr/>
            <p:nvPr/>
          </p:nvSpPr>
          <p:spPr>
            <a:xfrm>
              <a:off x="2022553" y="1993887"/>
              <a:ext cx="156270" cy="156178"/>
            </a:xfrm>
            <a:prstGeom prst="ellipse">
              <a:avLst/>
            </a:prstGeom>
            <a:solidFill>
              <a:srgbClr val="8FAADC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51" name="Elipse 50"/>
            <p:cNvSpPr/>
            <p:nvPr/>
          </p:nvSpPr>
          <p:spPr>
            <a:xfrm>
              <a:off x="2022553" y="2308224"/>
              <a:ext cx="156270" cy="156178"/>
            </a:xfrm>
            <a:prstGeom prst="ellipse">
              <a:avLst/>
            </a:prstGeom>
            <a:solidFill>
              <a:srgbClr val="FFCC66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C9900"/>
                </a:solidFill>
              </a:endParaRPr>
            </a:p>
          </p:txBody>
        </p:sp>
        <p:sp>
          <p:nvSpPr>
            <p:cNvPr id="52" name="Elipse 51"/>
            <p:cNvSpPr/>
            <p:nvPr/>
          </p:nvSpPr>
          <p:spPr>
            <a:xfrm>
              <a:off x="2022553" y="2622561"/>
              <a:ext cx="156270" cy="156178"/>
            </a:xfrm>
            <a:prstGeom prst="ellipse">
              <a:avLst/>
            </a:prstGeom>
            <a:solidFill>
              <a:srgbClr val="33CCCC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3" name="Elipse 52"/>
            <p:cNvSpPr/>
            <p:nvPr/>
          </p:nvSpPr>
          <p:spPr>
            <a:xfrm>
              <a:off x="2022553" y="2936897"/>
              <a:ext cx="156270" cy="156178"/>
            </a:xfrm>
            <a:prstGeom prst="ellipse">
              <a:avLst/>
            </a:prstGeom>
            <a:solidFill>
              <a:srgbClr val="FF99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3031908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Diagrama 28"/>
          <p:cNvGraphicFramePr/>
          <p:nvPr/>
        </p:nvGraphicFramePr>
        <p:xfrm>
          <a:off x="-94858" y="754225"/>
          <a:ext cx="12711116" cy="9566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Espaço Reservado para Conteúdo 10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pt-BR" dirty="0"/>
              <a:t>MEIO AMBIENTE</a:t>
            </a:r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PLANO DE AÇÃO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/>
              <a:t>Fonte: Urban Systems, 2022.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775536" y="1092966"/>
            <a:ext cx="3718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ESTRATÉGIAS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6125725" y="1092966"/>
            <a:ext cx="1874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PLANO DE AÇÃO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447286" y="1092966"/>
            <a:ext cx="1479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OBJETIVOS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9480344" y="1106510"/>
            <a:ext cx="2790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AÇÕES SUGERIDAS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8350262" y="1092966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>
            <a:off x="5359739" y="984554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2768939" y="1092966"/>
            <a:ext cx="0" cy="8029068"/>
          </a:xfrm>
          <a:prstGeom prst="line">
            <a:avLst/>
          </a:prstGeom>
          <a:ln>
            <a:solidFill>
              <a:srgbClr val="A6A6A6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Retângulo de cantos arredondados 34"/>
          <p:cNvSpPr/>
          <p:nvPr/>
        </p:nvSpPr>
        <p:spPr>
          <a:xfrm>
            <a:off x="400050" y="8208519"/>
            <a:ext cx="4959689" cy="888707"/>
          </a:xfrm>
          <a:prstGeom prst="roundRect">
            <a:avLst/>
          </a:prstGeom>
          <a:solidFill>
            <a:srgbClr val="DAA8E8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Áreas verdes por 100 mil habitantes; Árvores plantadas ao ano por 100 mil habitantes; taxa de desmatamento;  índice de qualidade do ar; índice de poluição sonora</a:t>
            </a:r>
          </a:p>
        </p:txBody>
      </p:sp>
      <p:sp>
        <p:nvSpPr>
          <p:cNvPr id="36" name="Retângulo de cantos arredondados 35"/>
          <p:cNvSpPr/>
          <p:nvPr/>
        </p:nvSpPr>
        <p:spPr>
          <a:xfrm>
            <a:off x="385533" y="7232750"/>
            <a:ext cx="4974206" cy="867358"/>
          </a:xfrm>
          <a:prstGeom prst="roundRect">
            <a:avLst/>
          </a:prstGeom>
          <a:solidFill>
            <a:srgbClr val="A9C6E7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Câmara Técnica de Meio Ambiente; Câmara Técnica de Infraestrutura; Câmara Técnica de Economia; Secretaria Municipal de Meio Ambiente; Secretaria de Finanças; Secretaria Municipal de Administração</a:t>
            </a:r>
          </a:p>
        </p:txBody>
      </p:sp>
      <p:grpSp>
        <p:nvGrpSpPr>
          <p:cNvPr id="2" name="Grupo 1"/>
          <p:cNvGrpSpPr/>
          <p:nvPr/>
        </p:nvGrpSpPr>
        <p:grpSpPr>
          <a:xfrm>
            <a:off x="400050" y="1578930"/>
            <a:ext cx="8179573" cy="1954092"/>
            <a:chOff x="400050" y="1578930"/>
            <a:chExt cx="8179573" cy="1954092"/>
          </a:xfrm>
        </p:grpSpPr>
        <p:sp>
          <p:nvSpPr>
            <p:cNvPr id="42" name="Retângulo de cantos arredondados 41"/>
            <p:cNvSpPr/>
            <p:nvPr/>
          </p:nvSpPr>
          <p:spPr>
            <a:xfrm>
              <a:off x="400050" y="1578930"/>
              <a:ext cx="3327216" cy="19540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pt-BR" sz="1400" b="1" dirty="0">
                  <a:solidFill>
                    <a:schemeClr val="tx1"/>
                  </a:solidFill>
                </a:rPr>
                <a:t>LEGENDA</a:t>
              </a:r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739021" y="1858267"/>
              <a:ext cx="1074169" cy="16747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Curto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Médio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Longo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Atores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Indicadores</a:t>
              </a:r>
            </a:p>
          </p:txBody>
        </p:sp>
        <p:sp>
          <p:nvSpPr>
            <p:cNvPr id="44" name="Retângulo 43"/>
            <p:cNvSpPr/>
            <p:nvPr/>
          </p:nvSpPr>
          <p:spPr>
            <a:xfrm>
              <a:off x="2178823" y="1830303"/>
              <a:ext cx="6400800" cy="138499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Prioritários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Rápida Resolução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Grandes Projetos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Menos Prioritários</a:t>
              </a:r>
            </a:p>
          </p:txBody>
        </p:sp>
        <p:sp>
          <p:nvSpPr>
            <p:cNvPr id="45" name="Elipse 44"/>
            <p:cNvSpPr/>
            <p:nvPr/>
          </p:nvSpPr>
          <p:spPr>
            <a:xfrm>
              <a:off x="583116" y="2024081"/>
              <a:ext cx="152550" cy="156178"/>
            </a:xfrm>
            <a:prstGeom prst="ellipse">
              <a:avLst/>
            </a:prstGeom>
            <a:solidFill>
              <a:srgbClr val="C5E0B4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46" name="Elipse 45"/>
            <p:cNvSpPr/>
            <p:nvPr/>
          </p:nvSpPr>
          <p:spPr>
            <a:xfrm>
              <a:off x="583116" y="2335112"/>
              <a:ext cx="152550" cy="156178"/>
            </a:xfrm>
            <a:prstGeom prst="ellipse">
              <a:avLst/>
            </a:prstGeom>
            <a:solidFill>
              <a:srgbClr val="FFE6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7" name="Elipse 46"/>
            <p:cNvSpPr/>
            <p:nvPr/>
          </p:nvSpPr>
          <p:spPr>
            <a:xfrm>
              <a:off x="583116" y="2646143"/>
              <a:ext cx="152550" cy="156178"/>
            </a:xfrm>
            <a:prstGeom prst="ellipse">
              <a:avLst/>
            </a:prstGeom>
            <a:solidFill>
              <a:srgbClr val="F8CBAD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8" name="Elipse 47"/>
            <p:cNvSpPr/>
            <p:nvPr/>
          </p:nvSpPr>
          <p:spPr>
            <a:xfrm>
              <a:off x="583116" y="2957174"/>
              <a:ext cx="152550" cy="156178"/>
            </a:xfrm>
            <a:prstGeom prst="ellipse">
              <a:avLst/>
            </a:prstGeom>
            <a:solidFill>
              <a:srgbClr val="A9C6E7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9" name="Elipse 48"/>
            <p:cNvSpPr/>
            <p:nvPr/>
          </p:nvSpPr>
          <p:spPr>
            <a:xfrm>
              <a:off x="583116" y="3268205"/>
              <a:ext cx="152550" cy="156178"/>
            </a:xfrm>
            <a:prstGeom prst="ellipse">
              <a:avLst/>
            </a:prstGeom>
            <a:solidFill>
              <a:srgbClr val="DAA8E8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0" name="Elipse 49"/>
            <p:cNvSpPr/>
            <p:nvPr/>
          </p:nvSpPr>
          <p:spPr>
            <a:xfrm>
              <a:off x="2022553" y="1993887"/>
              <a:ext cx="156270" cy="156178"/>
            </a:xfrm>
            <a:prstGeom prst="ellipse">
              <a:avLst/>
            </a:prstGeom>
            <a:solidFill>
              <a:srgbClr val="8FAADC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51" name="Elipse 50"/>
            <p:cNvSpPr/>
            <p:nvPr/>
          </p:nvSpPr>
          <p:spPr>
            <a:xfrm>
              <a:off x="2022553" y="2308224"/>
              <a:ext cx="156270" cy="156178"/>
            </a:xfrm>
            <a:prstGeom prst="ellipse">
              <a:avLst/>
            </a:prstGeom>
            <a:solidFill>
              <a:srgbClr val="FFCC66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C9900"/>
                </a:solidFill>
              </a:endParaRPr>
            </a:p>
          </p:txBody>
        </p:sp>
        <p:sp>
          <p:nvSpPr>
            <p:cNvPr id="52" name="Elipse 51"/>
            <p:cNvSpPr/>
            <p:nvPr/>
          </p:nvSpPr>
          <p:spPr>
            <a:xfrm>
              <a:off x="2022553" y="2622561"/>
              <a:ext cx="156270" cy="156178"/>
            </a:xfrm>
            <a:prstGeom prst="ellipse">
              <a:avLst/>
            </a:prstGeom>
            <a:solidFill>
              <a:srgbClr val="33CCCC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3" name="Elipse 52"/>
            <p:cNvSpPr/>
            <p:nvPr/>
          </p:nvSpPr>
          <p:spPr>
            <a:xfrm>
              <a:off x="2022553" y="2936897"/>
              <a:ext cx="156270" cy="156178"/>
            </a:xfrm>
            <a:prstGeom prst="ellipse">
              <a:avLst/>
            </a:prstGeom>
            <a:solidFill>
              <a:srgbClr val="FF99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11733258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Diagrama 28"/>
          <p:cNvGraphicFramePr/>
          <p:nvPr/>
        </p:nvGraphicFramePr>
        <p:xfrm>
          <a:off x="-222903" y="1291176"/>
          <a:ext cx="12685854" cy="9364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Espaço Reservado para Conteúdo 10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pt-BR" dirty="0"/>
              <a:t>PRAZOS E INDICADORES DAS ESTRATÉGIAS </a:t>
            </a:r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GOVERNANÇA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/>
              <a:t>Fonte: Urban Systems, 2022.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775536" y="1092966"/>
            <a:ext cx="3718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ESTRATÉGIAS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6125725" y="1092966"/>
            <a:ext cx="1874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PLANO DE AÇÃO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447286" y="1092966"/>
            <a:ext cx="1479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OBJETIVOS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9480344" y="1106510"/>
            <a:ext cx="2790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AÇÕES SUGERIDAS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8350262" y="1092966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>
            <a:off x="5359739" y="984554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2768939" y="1092966"/>
            <a:ext cx="0" cy="8029068"/>
          </a:xfrm>
          <a:prstGeom prst="line">
            <a:avLst/>
          </a:prstGeom>
          <a:ln>
            <a:solidFill>
              <a:srgbClr val="A6A6A6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Retângulo de cantos arredondados 34"/>
          <p:cNvSpPr/>
          <p:nvPr/>
        </p:nvSpPr>
        <p:spPr>
          <a:xfrm>
            <a:off x="400050" y="8278461"/>
            <a:ext cx="4959689" cy="818766"/>
          </a:xfrm>
          <a:prstGeom prst="roundRect">
            <a:avLst/>
          </a:prstGeom>
          <a:solidFill>
            <a:srgbClr val="DAA8E8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dirty="0"/>
              <a:t>Escala Brasil Transparente (CGU); Índice de satisfação do usuário; Tempo de resolução de notificações</a:t>
            </a:r>
          </a:p>
        </p:txBody>
      </p:sp>
      <p:grpSp>
        <p:nvGrpSpPr>
          <p:cNvPr id="2" name="Grupo 1"/>
          <p:cNvGrpSpPr/>
          <p:nvPr/>
        </p:nvGrpSpPr>
        <p:grpSpPr>
          <a:xfrm>
            <a:off x="400050" y="1578930"/>
            <a:ext cx="8179573" cy="1954092"/>
            <a:chOff x="400050" y="1578930"/>
            <a:chExt cx="8179573" cy="1954092"/>
          </a:xfrm>
        </p:grpSpPr>
        <p:sp>
          <p:nvSpPr>
            <p:cNvPr id="42" name="Retângulo de cantos arredondados 41"/>
            <p:cNvSpPr/>
            <p:nvPr/>
          </p:nvSpPr>
          <p:spPr>
            <a:xfrm>
              <a:off x="400050" y="1578930"/>
              <a:ext cx="3327216" cy="19540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pt-BR" sz="1400" b="1" dirty="0">
                  <a:solidFill>
                    <a:schemeClr val="tx1"/>
                  </a:solidFill>
                </a:rPr>
                <a:t>LEGENDA</a:t>
              </a:r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739021" y="1858267"/>
              <a:ext cx="1074169" cy="16747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Curto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Médio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Longo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Atores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Indicadores</a:t>
              </a:r>
            </a:p>
          </p:txBody>
        </p:sp>
        <p:sp>
          <p:nvSpPr>
            <p:cNvPr id="44" name="Retângulo 43"/>
            <p:cNvSpPr/>
            <p:nvPr/>
          </p:nvSpPr>
          <p:spPr>
            <a:xfrm>
              <a:off x="2178823" y="1830303"/>
              <a:ext cx="6400800" cy="138499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Prioritários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Rápida Resolução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Grandes Projetos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Menos Prioritários</a:t>
              </a:r>
            </a:p>
          </p:txBody>
        </p:sp>
        <p:sp>
          <p:nvSpPr>
            <p:cNvPr id="45" name="Elipse 44"/>
            <p:cNvSpPr/>
            <p:nvPr/>
          </p:nvSpPr>
          <p:spPr>
            <a:xfrm>
              <a:off x="583116" y="2024081"/>
              <a:ext cx="152550" cy="156178"/>
            </a:xfrm>
            <a:prstGeom prst="ellipse">
              <a:avLst/>
            </a:prstGeom>
            <a:solidFill>
              <a:srgbClr val="C5E0B4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46" name="Elipse 45"/>
            <p:cNvSpPr/>
            <p:nvPr/>
          </p:nvSpPr>
          <p:spPr>
            <a:xfrm>
              <a:off x="583116" y="2335112"/>
              <a:ext cx="152550" cy="156178"/>
            </a:xfrm>
            <a:prstGeom prst="ellipse">
              <a:avLst/>
            </a:prstGeom>
            <a:solidFill>
              <a:srgbClr val="FFE6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7" name="Elipse 46"/>
            <p:cNvSpPr/>
            <p:nvPr/>
          </p:nvSpPr>
          <p:spPr>
            <a:xfrm>
              <a:off x="583116" y="2646143"/>
              <a:ext cx="152550" cy="156178"/>
            </a:xfrm>
            <a:prstGeom prst="ellipse">
              <a:avLst/>
            </a:prstGeom>
            <a:solidFill>
              <a:srgbClr val="F8CBAD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8" name="Elipse 47"/>
            <p:cNvSpPr/>
            <p:nvPr/>
          </p:nvSpPr>
          <p:spPr>
            <a:xfrm>
              <a:off x="583116" y="2957174"/>
              <a:ext cx="152550" cy="156178"/>
            </a:xfrm>
            <a:prstGeom prst="ellipse">
              <a:avLst/>
            </a:prstGeom>
            <a:solidFill>
              <a:srgbClr val="A9C6E7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9" name="Elipse 48"/>
            <p:cNvSpPr/>
            <p:nvPr/>
          </p:nvSpPr>
          <p:spPr>
            <a:xfrm>
              <a:off x="583116" y="3268205"/>
              <a:ext cx="152550" cy="156178"/>
            </a:xfrm>
            <a:prstGeom prst="ellipse">
              <a:avLst/>
            </a:prstGeom>
            <a:solidFill>
              <a:srgbClr val="DAA8E8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0" name="Elipse 49"/>
            <p:cNvSpPr/>
            <p:nvPr/>
          </p:nvSpPr>
          <p:spPr>
            <a:xfrm>
              <a:off x="2022553" y="1993887"/>
              <a:ext cx="156270" cy="156178"/>
            </a:xfrm>
            <a:prstGeom prst="ellipse">
              <a:avLst/>
            </a:prstGeom>
            <a:solidFill>
              <a:srgbClr val="8FAADC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51" name="Elipse 50"/>
            <p:cNvSpPr/>
            <p:nvPr/>
          </p:nvSpPr>
          <p:spPr>
            <a:xfrm>
              <a:off x="2022553" y="2308224"/>
              <a:ext cx="156270" cy="156178"/>
            </a:xfrm>
            <a:prstGeom prst="ellipse">
              <a:avLst/>
            </a:prstGeom>
            <a:solidFill>
              <a:srgbClr val="FFCC66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C9900"/>
                </a:solidFill>
              </a:endParaRPr>
            </a:p>
          </p:txBody>
        </p:sp>
        <p:sp>
          <p:nvSpPr>
            <p:cNvPr id="52" name="Elipse 51"/>
            <p:cNvSpPr/>
            <p:nvPr/>
          </p:nvSpPr>
          <p:spPr>
            <a:xfrm>
              <a:off x="2022553" y="2622561"/>
              <a:ext cx="156270" cy="156178"/>
            </a:xfrm>
            <a:prstGeom prst="ellipse">
              <a:avLst/>
            </a:prstGeom>
            <a:solidFill>
              <a:srgbClr val="33CCCC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3" name="Elipse 52"/>
            <p:cNvSpPr/>
            <p:nvPr/>
          </p:nvSpPr>
          <p:spPr>
            <a:xfrm>
              <a:off x="2022553" y="2936897"/>
              <a:ext cx="156270" cy="156178"/>
            </a:xfrm>
            <a:prstGeom prst="ellipse">
              <a:avLst/>
            </a:prstGeom>
            <a:solidFill>
              <a:srgbClr val="FF99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832608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Diagrama 28"/>
          <p:cNvGraphicFramePr/>
          <p:nvPr/>
        </p:nvGraphicFramePr>
        <p:xfrm>
          <a:off x="594432" y="1462299"/>
          <a:ext cx="11925814" cy="7646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Espaço Reservado para Conteúdo 10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pt-BR" dirty="0"/>
              <a:t>PRAZOS E INDICADORES DAS ESTRATÉGIAS </a:t>
            </a:r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GOVERNANÇA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/>
              <a:t>Fonte: Urban Systems, 2022.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775536" y="1092966"/>
            <a:ext cx="3718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ESTRATÉGIAS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6125725" y="1092966"/>
            <a:ext cx="1874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PLANO DE AÇÃO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447286" y="1092966"/>
            <a:ext cx="1479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OBJETIVOS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9480344" y="1106510"/>
            <a:ext cx="2790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AÇÕES SUGERIDAS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8350262" y="1092966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>
            <a:off x="5359739" y="984554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2768939" y="1092966"/>
            <a:ext cx="0" cy="8029068"/>
          </a:xfrm>
          <a:prstGeom prst="line">
            <a:avLst/>
          </a:prstGeom>
          <a:ln>
            <a:solidFill>
              <a:srgbClr val="A6A6A6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3" name="Agrupar 2">
            <a:extLst>
              <a:ext uri="{FF2B5EF4-FFF2-40B4-BE49-F238E27FC236}">
                <a16:creationId xmlns:a16="http://schemas.microsoft.com/office/drawing/2014/main" id="{E470B0F4-EF96-77E0-9887-320DB86F6C50}"/>
              </a:ext>
            </a:extLst>
          </p:cNvPr>
          <p:cNvGrpSpPr/>
          <p:nvPr/>
        </p:nvGrpSpPr>
        <p:grpSpPr>
          <a:xfrm>
            <a:off x="572300" y="1728294"/>
            <a:ext cx="1690542" cy="1767385"/>
            <a:chOff x="400050" y="1578930"/>
            <a:chExt cx="1690542" cy="1767385"/>
          </a:xfrm>
        </p:grpSpPr>
        <p:sp>
          <p:nvSpPr>
            <p:cNvPr id="5" name="Retângulo de cantos arredondados 24">
              <a:extLst>
                <a:ext uri="{FF2B5EF4-FFF2-40B4-BE49-F238E27FC236}">
                  <a16:creationId xmlns:a16="http://schemas.microsoft.com/office/drawing/2014/main" id="{4D273422-4C33-B2C4-E15B-642F7201A8A1}"/>
                </a:ext>
              </a:extLst>
            </p:cNvPr>
            <p:cNvSpPr/>
            <p:nvPr/>
          </p:nvSpPr>
          <p:spPr>
            <a:xfrm>
              <a:off x="400050" y="1578930"/>
              <a:ext cx="1690542" cy="176738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pt-BR" sz="1400" b="1" dirty="0">
                  <a:solidFill>
                    <a:schemeClr val="tx1"/>
                  </a:solidFill>
                </a:rPr>
                <a:t>LEGENDA</a:t>
              </a:r>
            </a:p>
          </p:txBody>
        </p:sp>
        <p:sp>
          <p:nvSpPr>
            <p:cNvPr id="6" name="CaixaDeTexto 5">
              <a:extLst>
                <a:ext uri="{FF2B5EF4-FFF2-40B4-BE49-F238E27FC236}">
                  <a16:creationId xmlns:a16="http://schemas.microsoft.com/office/drawing/2014/main" id="{8D42256C-3936-B987-B49A-D83251124E3E}"/>
                </a:ext>
              </a:extLst>
            </p:cNvPr>
            <p:cNvSpPr txBox="1"/>
            <p:nvPr/>
          </p:nvSpPr>
          <p:spPr>
            <a:xfrm>
              <a:off x="735888" y="1858267"/>
              <a:ext cx="1090194" cy="13515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Curto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Médio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Longo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Indicadores</a:t>
              </a:r>
            </a:p>
          </p:txBody>
        </p:sp>
        <p:sp>
          <p:nvSpPr>
            <p:cNvPr id="7" name="Elipse 6">
              <a:extLst>
                <a:ext uri="{FF2B5EF4-FFF2-40B4-BE49-F238E27FC236}">
                  <a16:creationId xmlns:a16="http://schemas.microsoft.com/office/drawing/2014/main" id="{9B067882-709E-C0E8-3333-86EE4EF37670}"/>
                </a:ext>
              </a:extLst>
            </p:cNvPr>
            <p:cNvSpPr/>
            <p:nvPr/>
          </p:nvSpPr>
          <p:spPr>
            <a:xfrm>
              <a:off x="581424" y="2024081"/>
              <a:ext cx="151140" cy="156178"/>
            </a:xfrm>
            <a:prstGeom prst="ellipse">
              <a:avLst/>
            </a:prstGeom>
            <a:solidFill>
              <a:srgbClr val="C5E0B4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E979E14A-1885-8E85-3ABD-101F05CB1E71}"/>
                </a:ext>
              </a:extLst>
            </p:cNvPr>
            <p:cNvSpPr/>
            <p:nvPr/>
          </p:nvSpPr>
          <p:spPr>
            <a:xfrm>
              <a:off x="581424" y="2335112"/>
              <a:ext cx="151140" cy="156178"/>
            </a:xfrm>
            <a:prstGeom prst="ellipse">
              <a:avLst/>
            </a:prstGeom>
            <a:solidFill>
              <a:srgbClr val="FFE6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9" name="Elipse 8">
              <a:extLst>
                <a:ext uri="{FF2B5EF4-FFF2-40B4-BE49-F238E27FC236}">
                  <a16:creationId xmlns:a16="http://schemas.microsoft.com/office/drawing/2014/main" id="{E280504C-8479-BB11-B13E-89E21D9C82EC}"/>
                </a:ext>
              </a:extLst>
            </p:cNvPr>
            <p:cNvSpPr/>
            <p:nvPr/>
          </p:nvSpPr>
          <p:spPr>
            <a:xfrm>
              <a:off x="581424" y="2646143"/>
              <a:ext cx="151140" cy="156178"/>
            </a:xfrm>
            <a:prstGeom prst="ellipse">
              <a:avLst/>
            </a:prstGeom>
            <a:solidFill>
              <a:srgbClr val="F8CBAD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095BCD9D-E76B-38AF-A54E-CFAC33B995CB}"/>
                </a:ext>
              </a:extLst>
            </p:cNvPr>
            <p:cNvSpPr/>
            <p:nvPr/>
          </p:nvSpPr>
          <p:spPr>
            <a:xfrm>
              <a:off x="581424" y="3015288"/>
              <a:ext cx="151140" cy="156178"/>
            </a:xfrm>
            <a:prstGeom prst="ellipse">
              <a:avLst/>
            </a:prstGeom>
            <a:solidFill>
              <a:srgbClr val="DAA8E8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405732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Diagrama 28"/>
          <p:cNvGraphicFramePr/>
          <p:nvPr>
            <p:extLst>
              <p:ext uri="{D42A27DB-BD31-4B8C-83A1-F6EECF244321}">
                <p14:modId xmlns:p14="http://schemas.microsoft.com/office/powerpoint/2010/main" val="2381962804"/>
              </p:ext>
            </p:extLst>
          </p:nvPr>
        </p:nvGraphicFramePr>
        <p:xfrm>
          <a:off x="684024" y="1570710"/>
          <a:ext cx="12131865" cy="795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Espaço Reservado para Conteúdo 10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pt-BR" dirty="0"/>
              <a:t>ECONOMIA</a:t>
            </a:r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PLANO DE AÇÃO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/>
              <a:t>Fonte: </a:t>
            </a:r>
            <a:r>
              <a:rPr lang="pt-BR" dirty="0" err="1"/>
              <a:t>Urban</a:t>
            </a:r>
            <a:r>
              <a:rPr lang="pt-BR" dirty="0"/>
              <a:t> Systems, 2024.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775536" y="1092966"/>
            <a:ext cx="3718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ESTRATÉGIAS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6125725" y="1092966"/>
            <a:ext cx="1874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PLANO DE AÇÃO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447286" y="1092966"/>
            <a:ext cx="1479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OBJETIVOS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9480344" y="1106510"/>
            <a:ext cx="2790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AÇÕES SUGERIDAS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8307902" y="1113640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>
            <a:off x="5359739" y="984554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2768939" y="1092966"/>
            <a:ext cx="0" cy="8029068"/>
          </a:xfrm>
          <a:prstGeom prst="line">
            <a:avLst/>
          </a:prstGeom>
          <a:ln>
            <a:solidFill>
              <a:srgbClr val="A6A6A6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Retângulo de cantos arredondados 34"/>
          <p:cNvSpPr/>
          <p:nvPr/>
        </p:nvSpPr>
        <p:spPr>
          <a:xfrm>
            <a:off x="400050" y="6891290"/>
            <a:ext cx="4959689" cy="2205938"/>
          </a:xfrm>
          <a:prstGeom prst="roundRect">
            <a:avLst/>
          </a:prstGeom>
          <a:solidFill>
            <a:srgbClr val="DAA8E8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% de crescimento do PIB Per capita; Renda média dos trabalhadores formais; %crescimento do número de empresas; % crescimento do número de empregos; %da população empregada formalmente; % de receita total não oriunda de transferências; % de crescimento de empresas de tecnologia; número de polos tecnológicos; % de crescimento de empresas de economia criativa; número de incubadoras de empresas; % de crescimento do número de MEIs; % do PIB do setor de turismo; Taxa de ocupação do setor hoteleiro; Número de buscas por Cascavel como destino turístico</a:t>
            </a:r>
          </a:p>
        </p:txBody>
      </p:sp>
      <p:sp>
        <p:nvSpPr>
          <p:cNvPr id="36" name="Retângulo de cantos arredondados 35"/>
          <p:cNvSpPr/>
          <p:nvPr/>
        </p:nvSpPr>
        <p:spPr>
          <a:xfrm>
            <a:off x="385533" y="5370066"/>
            <a:ext cx="4974206" cy="1467018"/>
          </a:xfrm>
          <a:prstGeom prst="roundRect">
            <a:avLst/>
          </a:prstGeom>
          <a:solidFill>
            <a:srgbClr val="A9C6E7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Câmara Técnica de Economia; Câmara Técnica de Educação; Câmara Técnica de Meio Ambiente; Secretaria Municipal de Desenvolvimento Econômico; Secretaria Municipal de Educação; Secretaria Municipal de Agricultura; Secretaria Municipal de Meio Ambiente; FUNDETEC; Secretaria Municipal de Finanças; Secretaria Municipal de Cultura; Secretaria Municipal de Esporte e Lazer; Secretaria Municipal de Governo</a:t>
            </a:r>
          </a:p>
        </p:txBody>
      </p:sp>
    </p:spTree>
    <p:extLst>
      <p:ext uri="{BB962C8B-B14F-4D97-AF65-F5344CB8AC3E}">
        <p14:creationId xmlns:p14="http://schemas.microsoft.com/office/powerpoint/2010/main" val="37548022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Conteúdo 10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pt-BR" dirty="0"/>
              <a:t>PRAZOS E INDICADORES DAS ESTRATÉGIAS </a:t>
            </a:r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GOVERNANÇA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/>
              <a:t>Fonte: Urban Systems, 2022.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775536" y="1092966"/>
            <a:ext cx="3718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ESTRATÉGIAS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6043195" y="1072835"/>
            <a:ext cx="1874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PLANO DE AÇÃO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447286" y="1092966"/>
            <a:ext cx="1479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OBJETIVOS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9480344" y="1106510"/>
            <a:ext cx="2790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AÇÕES SUGERIDAS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8350262" y="1092966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>
            <a:off x="5359739" y="984554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2768939" y="1092966"/>
            <a:ext cx="0" cy="8029068"/>
          </a:xfrm>
          <a:prstGeom prst="line">
            <a:avLst/>
          </a:prstGeom>
          <a:ln>
            <a:solidFill>
              <a:srgbClr val="A6A6A6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2" name="Grupo 1"/>
          <p:cNvGrpSpPr/>
          <p:nvPr/>
        </p:nvGrpSpPr>
        <p:grpSpPr>
          <a:xfrm>
            <a:off x="400050" y="1578930"/>
            <a:ext cx="8179573" cy="1954092"/>
            <a:chOff x="400050" y="1578930"/>
            <a:chExt cx="8179573" cy="1954092"/>
          </a:xfrm>
        </p:grpSpPr>
        <p:sp>
          <p:nvSpPr>
            <p:cNvPr id="42" name="Retângulo de cantos arredondados 41"/>
            <p:cNvSpPr/>
            <p:nvPr/>
          </p:nvSpPr>
          <p:spPr>
            <a:xfrm>
              <a:off x="400050" y="1578930"/>
              <a:ext cx="3327216" cy="19540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pt-BR" sz="1400" b="1" dirty="0">
                  <a:solidFill>
                    <a:schemeClr val="tx1"/>
                  </a:solidFill>
                </a:rPr>
                <a:t>LEGENDA</a:t>
              </a:r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739021" y="1858267"/>
              <a:ext cx="1074169" cy="16747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Curto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Médio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Longo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Atores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Indicadores</a:t>
              </a:r>
            </a:p>
          </p:txBody>
        </p:sp>
        <p:sp>
          <p:nvSpPr>
            <p:cNvPr id="44" name="Retângulo 43"/>
            <p:cNvSpPr/>
            <p:nvPr/>
          </p:nvSpPr>
          <p:spPr>
            <a:xfrm>
              <a:off x="2178823" y="1830303"/>
              <a:ext cx="6400800" cy="138499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Prioritários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Rápida Resolução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Grandes Projetos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Menos Prioritários</a:t>
              </a:r>
            </a:p>
          </p:txBody>
        </p:sp>
        <p:sp>
          <p:nvSpPr>
            <p:cNvPr id="45" name="Elipse 44"/>
            <p:cNvSpPr/>
            <p:nvPr/>
          </p:nvSpPr>
          <p:spPr>
            <a:xfrm>
              <a:off x="583116" y="2024081"/>
              <a:ext cx="152550" cy="156178"/>
            </a:xfrm>
            <a:prstGeom prst="ellipse">
              <a:avLst/>
            </a:prstGeom>
            <a:solidFill>
              <a:srgbClr val="C5E0B4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46" name="Elipse 45"/>
            <p:cNvSpPr/>
            <p:nvPr/>
          </p:nvSpPr>
          <p:spPr>
            <a:xfrm>
              <a:off x="583116" y="2335112"/>
              <a:ext cx="152550" cy="156178"/>
            </a:xfrm>
            <a:prstGeom prst="ellipse">
              <a:avLst/>
            </a:prstGeom>
            <a:solidFill>
              <a:srgbClr val="FFE6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7" name="Elipse 46"/>
            <p:cNvSpPr/>
            <p:nvPr/>
          </p:nvSpPr>
          <p:spPr>
            <a:xfrm>
              <a:off x="583116" y="2646143"/>
              <a:ext cx="152550" cy="156178"/>
            </a:xfrm>
            <a:prstGeom prst="ellipse">
              <a:avLst/>
            </a:prstGeom>
            <a:solidFill>
              <a:srgbClr val="F8CBAD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8" name="Elipse 47"/>
            <p:cNvSpPr/>
            <p:nvPr/>
          </p:nvSpPr>
          <p:spPr>
            <a:xfrm>
              <a:off x="583116" y="2957174"/>
              <a:ext cx="152550" cy="156178"/>
            </a:xfrm>
            <a:prstGeom prst="ellipse">
              <a:avLst/>
            </a:prstGeom>
            <a:solidFill>
              <a:srgbClr val="A9C6E7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9" name="Elipse 48"/>
            <p:cNvSpPr/>
            <p:nvPr/>
          </p:nvSpPr>
          <p:spPr>
            <a:xfrm>
              <a:off x="583116" y="3268205"/>
              <a:ext cx="152550" cy="156178"/>
            </a:xfrm>
            <a:prstGeom prst="ellipse">
              <a:avLst/>
            </a:prstGeom>
            <a:solidFill>
              <a:srgbClr val="DAA8E8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0" name="Elipse 49"/>
            <p:cNvSpPr/>
            <p:nvPr/>
          </p:nvSpPr>
          <p:spPr>
            <a:xfrm>
              <a:off x="2022553" y="1993887"/>
              <a:ext cx="156270" cy="156178"/>
            </a:xfrm>
            <a:prstGeom prst="ellipse">
              <a:avLst/>
            </a:prstGeom>
            <a:solidFill>
              <a:srgbClr val="8FAADC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51" name="Elipse 50"/>
            <p:cNvSpPr/>
            <p:nvPr/>
          </p:nvSpPr>
          <p:spPr>
            <a:xfrm>
              <a:off x="2022553" y="2308224"/>
              <a:ext cx="156270" cy="156178"/>
            </a:xfrm>
            <a:prstGeom prst="ellipse">
              <a:avLst/>
            </a:prstGeom>
            <a:solidFill>
              <a:srgbClr val="FFCC66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C9900"/>
                </a:solidFill>
              </a:endParaRPr>
            </a:p>
          </p:txBody>
        </p:sp>
        <p:sp>
          <p:nvSpPr>
            <p:cNvPr id="52" name="Elipse 51"/>
            <p:cNvSpPr/>
            <p:nvPr/>
          </p:nvSpPr>
          <p:spPr>
            <a:xfrm>
              <a:off x="2022553" y="2622561"/>
              <a:ext cx="156270" cy="156178"/>
            </a:xfrm>
            <a:prstGeom prst="ellipse">
              <a:avLst/>
            </a:prstGeom>
            <a:solidFill>
              <a:srgbClr val="33CCCC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3" name="Elipse 52"/>
            <p:cNvSpPr/>
            <p:nvPr/>
          </p:nvSpPr>
          <p:spPr>
            <a:xfrm>
              <a:off x="2022553" y="2936897"/>
              <a:ext cx="156270" cy="156178"/>
            </a:xfrm>
            <a:prstGeom prst="ellipse">
              <a:avLst/>
            </a:prstGeom>
            <a:solidFill>
              <a:srgbClr val="FF99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graphicFrame>
        <p:nvGraphicFramePr>
          <p:cNvPr id="29" name="Diagrama 28"/>
          <p:cNvGraphicFramePr/>
          <p:nvPr/>
        </p:nvGraphicFramePr>
        <p:xfrm>
          <a:off x="0" y="2315880"/>
          <a:ext cx="13437579" cy="6844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804097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Conteúdo 10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pt-BR" dirty="0"/>
              <a:t>PRAZOS E INDICADORES DAS ESTRATÉGIAS </a:t>
            </a:r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GOVERNANÇA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/>
              <a:t>Fonte: Urban Systems, 2022.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775536" y="1092966"/>
            <a:ext cx="3718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ESTRATÉGIAS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6125725" y="1092966"/>
            <a:ext cx="1874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PLANO DE AÇÃO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447286" y="1092966"/>
            <a:ext cx="1479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OBJETIVOS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9480344" y="1106510"/>
            <a:ext cx="2790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AÇÕES SUGERIDAS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8350262" y="1092966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>
            <a:off x="5359739" y="984554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2768939" y="1092966"/>
            <a:ext cx="0" cy="8029068"/>
          </a:xfrm>
          <a:prstGeom prst="line">
            <a:avLst/>
          </a:prstGeom>
          <a:ln>
            <a:solidFill>
              <a:srgbClr val="A6A6A6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2" name="Grupo 1"/>
          <p:cNvGrpSpPr/>
          <p:nvPr/>
        </p:nvGrpSpPr>
        <p:grpSpPr>
          <a:xfrm>
            <a:off x="400050" y="1578930"/>
            <a:ext cx="8179573" cy="1954092"/>
            <a:chOff x="400050" y="1578930"/>
            <a:chExt cx="8179573" cy="1954092"/>
          </a:xfrm>
        </p:grpSpPr>
        <p:sp>
          <p:nvSpPr>
            <p:cNvPr id="42" name="Retângulo de cantos arredondados 41"/>
            <p:cNvSpPr/>
            <p:nvPr/>
          </p:nvSpPr>
          <p:spPr>
            <a:xfrm>
              <a:off x="400050" y="1578930"/>
              <a:ext cx="3327216" cy="19540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pt-BR" sz="1400" b="1" dirty="0">
                  <a:solidFill>
                    <a:schemeClr val="tx1"/>
                  </a:solidFill>
                </a:rPr>
                <a:t>LEGENDA</a:t>
              </a:r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739021" y="1858267"/>
              <a:ext cx="1074169" cy="16747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Curto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Médio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Longo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Atores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Indicadores</a:t>
              </a:r>
            </a:p>
          </p:txBody>
        </p:sp>
        <p:sp>
          <p:nvSpPr>
            <p:cNvPr id="44" name="Retângulo 43"/>
            <p:cNvSpPr/>
            <p:nvPr/>
          </p:nvSpPr>
          <p:spPr>
            <a:xfrm>
              <a:off x="2178823" y="1830303"/>
              <a:ext cx="6400800" cy="138499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Prioritários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Rápida Resolução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Grandes Projetos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Menos Prioritários</a:t>
              </a:r>
            </a:p>
          </p:txBody>
        </p:sp>
        <p:sp>
          <p:nvSpPr>
            <p:cNvPr id="45" name="Elipse 44"/>
            <p:cNvSpPr/>
            <p:nvPr/>
          </p:nvSpPr>
          <p:spPr>
            <a:xfrm>
              <a:off x="583116" y="2024081"/>
              <a:ext cx="152550" cy="156178"/>
            </a:xfrm>
            <a:prstGeom prst="ellipse">
              <a:avLst/>
            </a:prstGeom>
            <a:solidFill>
              <a:srgbClr val="C5E0B4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46" name="Elipse 45"/>
            <p:cNvSpPr/>
            <p:nvPr/>
          </p:nvSpPr>
          <p:spPr>
            <a:xfrm>
              <a:off x="583116" y="2335112"/>
              <a:ext cx="152550" cy="156178"/>
            </a:xfrm>
            <a:prstGeom prst="ellipse">
              <a:avLst/>
            </a:prstGeom>
            <a:solidFill>
              <a:srgbClr val="FFE6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7" name="Elipse 46"/>
            <p:cNvSpPr/>
            <p:nvPr/>
          </p:nvSpPr>
          <p:spPr>
            <a:xfrm>
              <a:off x="583116" y="2646143"/>
              <a:ext cx="152550" cy="156178"/>
            </a:xfrm>
            <a:prstGeom prst="ellipse">
              <a:avLst/>
            </a:prstGeom>
            <a:solidFill>
              <a:srgbClr val="F8CBAD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8" name="Elipse 47"/>
            <p:cNvSpPr/>
            <p:nvPr/>
          </p:nvSpPr>
          <p:spPr>
            <a:xfrm>
              <a:off x="583116" y="2957174"/>
              <a:ext cx="152550" cy="156178"/>
            </a:xfrm>
            <a:prstGeom prst="ellipse">
              <a:avLst/>
            </a:prstGeom>
            <a:solidFill>
              <a:srgbClr val="A9C6E7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9" name="Elipse 48"/>
            <p:cNvSpPr/>
            <p:nvPr/>
          </p:nvSpPr>
          <p:spPr>
            <a:xfrm>
              <a:off x="583116" y="3268205"/>
              <a:ext cx="152550" cy="156178"/>
            </a:xfrm>
            <a:prstGeom prst="ellipse">
              <a:avLst/>
            </a:prstGeom>
            <a:solidFill>
              <a:srgbClr val="DAA8E8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0" name="Elipse 49"/>
            <p:cNvSpPr/>
            <p:nvPr/>
          </p:nvSpPr>
          <p:spPr>
            <a:xfrm>
              <a:off x="2022553" y="1993887"/>
              <a:ext cx="156270" cy="156178"/>
            </a:xfrm>
            <a:prstGeom prst="ellipse">
              <a:avLst/>
            </a:prstGeom>
            <a:solidFill>
              <a:srgbClr val="8FAADC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51" name="Elipse 50"/>
            <p:cNvSpPr/>
            <p:nvPr/>
          </p:nvSpPr>
          <p:spPr>
            <a:xfrm>
              <a:off x="2022553" y="2308224"/>
              <a:ext cx="156270" cy="156178"/>
            </a:xfrm>
            <a:prstGeom prst="ellipse">
              <a:avLst/>
            </a:prstGeom>
            <a:solidFill>
              <a:srgbClr val="FFCC66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C9900"/>
                </a:solidFill>
              </a:endParaRPr>
            </a:p>
          </p:txBody>
        </p:sp>
        <p:sp>
          <p:nvSpPr>
            <p:cNvPr id="52" name="Elipse 51"/>
            <p:cNvSpPr/>
            <p:nvPr/>
          </p:nvSpPr>
          <p:spPr>
            <a:xfrm>
              <a:off x="2022553" y="2622561"/>
              <a:ext cx="156270" cy="156178"/>
            </a:xfrm>
            <a:prstGeom prst="ellipse">
              <a:avLst/>
            </a:prstGeom>
            <a:solidFill>
              <a:srgbClr val="33CCCC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3" name="Elipse 52"/>
            <p:cNvSpPr/>
            <p:nvPr/>
          </p:nvSpPr>
          <p:spPr>
            <a:xfrm>
              <a:off x="2022553" y="2936897"/>
              <a:ext cx="156270" cy="156178"/>
            </a:xfrm>
            <a:prstGeom prst="ellipse">
              <a:avLst/>
            </a:prstGeom>
            <a:solidFill>
              <a:srgbClr val="FF99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graphicFrame>
        <p:nvGraphicFramePr>
          <p:cNvPr id="30" name="Diagrama 29"/>
          <p:cNvGraphicFramePr/>
          <p:nvPr/>
        </p:nvGraphicFramePr>
        <p:xfrm>
          <a:off x="775536" y="2380394"/>
          <a:ext cx="12687152" cy="6216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01687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Conteúdo 10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pt-BR" dirty="0"/>
              <a:t>PRAZOS E INDICADORES DAS ESTRATÉGIAS </a:t>
            </a:r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GOVERNANÇA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/>
              <a:t>Fonte: Urban Systems, 2022.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1460975" y="1097076"/>
            <a:ext cx="3718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ESTRATÉGIAS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9465572" y="1075834"/>
            <a:ext cx="1874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PLANO DE AÇÃO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5700423" y="1076018"/>
            <a:ext cx="1479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OBJETIVOS</a:t>
            </a:r>
          </a:p>
        </p:txBody>
      </p:sp>
      <p:cxnSp>
        <p:nvCxnSpPr>
          <p:cNvPr id="27" name="Conector reto 26"/>
          <p:cNvCxnSpPr/>
          <p:nvPr/>
        </p:nvCxnSpPr>
        <p:spPr>
          <a:xfrm>
            <a:off x="8401878" y="839380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4229930" y="839380"/>
            <a:ext cx="0" cy="8029068"/>
          </a:xfrm>
          <a:prstGeom prst="line">
            <a:avLst/>
          </a:prstGeom>
          <a:ln>
            <a:solidFill>
              <a:srgbClr val="A6A6A6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2" name="Grupo 1"/>
          <p:cNvGrpSpPr/>
          <p:nvPr/>
        </p:nvGrpSpPr>
        <p:grpSpPr>
          <a:xfrm>
            <a:off x="10267000" y="7440103"/>
            <a:ext cx="8179573" cy="1341166"/>
            <a:chOff x="400050" y="1578930"/>
            <a:chExt cx="8179573" cy="1341166"/>
          </a:xfrm>
        </p:grpSpPr>
        <p:sp>
          <p:nvSpPr>
            <p:cNvPr id="42" name="Retângulo de cantos arredondados 41"/>
            <p:cNvSpPr/>
            <p:nvPr/>
          </p:nvSpPr>
          <p:spPr>
            <a:xfrm>
              <a:off x="400050" y="1578930"/>
              <a:ext cx="1778773" cy="126960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pt-BR" sz="1400" b="1" dirty="0">
                  <a:solidFill>
                    <a:schemeClr val="tx1"/>
                  </a:solidFill>
                </a:rPr>
                <a:t>LEGENDA</a:t>
              </a:r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739021" y="1858267"/>
              <a:ext cx="1100366" cy="10618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Curto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Médio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Longo prazo</a:t>
              </a:r>
            </a:p>
          </p:txBody>
        </p:sp>
        <p:sp>
          <p:nvSpPr>
            <p:cNvPr id="44" name="Retângulo 43"/>
            <p:cNvSpPr/>
            <p:nvPr/>
          </p:nvSpPr>
          <p:spPr>
            <a:xfrm>
              <a:off x="2178823" y="1830303"/>
              <a:ext cx="6400800" cy="38209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endParaRPr lang="pt-BR" sz="1400" dirty="0"/>
            </a:p>
          </p:txBody>
        </p:sp>
        <p:sp>
          <p:nvSpPr>
            <p:cNvPr id="45" name="Elipse 44"/>
            <p:cNvSpPr/>
            <p:nvPr/>
          </p:nvSpPr>
          <p:spPr>
            <a:xfrm>
              <a:off x="583116" y="2024081"/>
              <a:ext cx="152550" cy="156178"/>
            </a:xfrm>
            <a:prstGeom prst="ellipse">
              <a:avLst/>
            </a:prstGeom>
            <a:solidFill>
              <a:srgbClr val="C5E0B4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46" name="Elipse 45"/>
            <p:cNvSpPr/>
            <p:nvPr/>
          </p:nvSpPr>
          <p:spPr>
            <a:xfrm>
              <a:off x="583116" y="2335112"/>
              <a:ext cx="152550" cy="156178"/>
            </a:xfrm>
            <a:prstGeom prst="ellipse">
              <a:avLst/>
            </a:prstGeom>
            <a:solidFill>
              <a:srgbClr val="FFE6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7" name="Elipse 46"/>
            <p:cNvSpPr/>
            <p:nvPr/>
          </p:nvSpPr>
          <p:spPr>
            <a:xfrm>
              <a:off x="583116" y="2646143"/>
              <a:ext cx="152550" cy="156178"/>
            </a:xfrm>
            <a:prstGeom prst="ellipse">
              <a:avLst/>
            </a:prstGeom>
            <a:solidFill>
              <a:srgbClr val="F8CBAD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graphicFrame>
        <p:nvGraphicFramePr>
          <p:cNvPr id="30" name="Diagrama 29"/>
          <p:cNvGraphicFramePr/>
          <p:nvPr/>
        </p:nvGraphicFramePr>
        <p:xfrm>
          <a:off x="597947" y="2231171"/>
          <a:ext cx="11672866" cy="6096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91671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Diagrama 28"/>
          <p:cNvGraphicFramePr/>
          <p:nvPr>
            <p:extLst>
              <p:ext uri="{D42A27DB-BD31-4B8C-83A1-F6EECF244321}">
                <p14:modId xmlns:p14="http://schemas.microsoft.com/office/powerpoint/2010/main" val="3014885625"/>
              </p:ext>
            </p:extLst>
          </p:nvPr>
        </p:nvGraphicFramePr>
        <p:xfrm>
          <a:off x="775537" y="1462298"/>
          <a:ext cx="12026062" cy="8138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Espaço Reservado para Conteúdo 10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pt-BR" dirty="0"/>
              <a:t>ECONOMIA</a:t>
            </a:r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PLANO DE AÇÃO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/>
              <a:t>Fonte: </a:t>
            </a:r>
            <a:r>
              <a:rPr lang="pt-BR" dirty="0" err="1"/>
              <a:t>Urban</a:t>
            </a:r>
            <a:r>
              <a:rPr lang="pt-BR" dirty="0"/>
              <a:t> Systems, 2024.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775536" y="1092966"/>
            <a:ext cx="3718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ESTRATÉGIAS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6125725" y="1092966"/>
            <a:ext cx="1874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PLANO DE AÇÃO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447286" y="1092966"/>
            <a:ext cx="1479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OBJETIVOS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9480344" y="1106510"/>
            <a:ext cx="2790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AÇÕES SUGERIDAS</a:t>
            </a:r>
          </a:p>
        </p:txBody>
      </p:sp>
      <p:cxnSp>
        <p:nvCxnSpPr>
          <p:cNvPr id="26" name="Conector reto 25"/>
          <p:cNvCxnSpPr>
            <a:cxnSpLocks/>
          </p:cNvCxnSpPr>
          <p:nvPr/>
        </p:nvCxnSpPr>
        <p:spPr>
          <a:xfrm>
            <a:off x="8350262" y="1092966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>
            <a:off x="5359739" y="984554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2768939" y="1092966"/>
            <a:ext cx="0" cy="8029068"/>
          </a:xfrm>
          <a:prstGeom prst="line">
            <a:avLst/>
          </a:prstGeom>
          <a:ln>
            <a:solidFill>
              <a:srgbClr val="A6A6A6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Retângulo de cantos arredondados 34"/>
          <p:cNvSpPr/>
          <p:nvPr/>
        </p:nvSpPr>
        <p:spPr>
          <a:xfrm>
            <a:off x="400050" y="6891290"/>
            <a:ext cx="4959689" cy="2205938"/>
          </a:xfrm>
          <a:prstGeom prst="roundRect">
            <a:avLst/>
          </a:prstGeom>
          <a:solidFill>
            <a:srgbClr val="DAA8E8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% de crescimento do PIB Per capita; Renda média dos trabalhadores formais; %crescimento do número de empresas; % crescimento do número de empregos; %da população empregada formalmente; % de receita total não oriunda de transferências; % de crescimento de empresas de tecnologia; número de polos tecnológicos; % de crescimento de empresas de economia criativa; número de incubadoras de empresas; % de crescimento do número de MEIs; % do PIB do setor de turismo; Taxa de ocupação do setor hoteleiro; Número de buscas por Cascavel como destino turístico</a:t>
            </a:r>
          </a:p>
        </p:txBody>
      </p:sp>
      <p:sp>
        <p:nvSpPr>
          <p:cNvPr id="36" name="Retângulo de cantos arredondados 35"/>
          <p:cNvSpPr/>
          <p:nvPr/>
        </p:nvSpPr>
        <p:spPr>
          <a:xfrm>
            <a:off x="385533" y="5370066"/>
            <a:ext cx="4974206" cy="1467018"/>
          </a:xfrm>
          <a:prstGeom prst="roundRect">
            <a:avLst/>
          </a:prstGeom>
          <a:solidFill>
            <a:srgbClr val="A9C6E7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Câmara Técnica de Economia; Câmara Técnica de Educação; Câmara Técnica de Meio Ambiente; Secretaria Municipal de Desenvolvimento Econômico; Secretaria Municipal de Educação; Secretaria Municipal de Agricultura; Secretaria Municipal de Meio Ambiente; FUNDETEC; Secretaria Municipal de Finanças; Secretaria Municipal de Cultura; Secretaria Municipal de Esporte e Lazer; Secretaria Municipal de Governo</a:t>
            </a:r>
          </a:p>
        </p:txBody>
      </p:sp>
      <p:grpSp>
        <p:nvGrpSpPr>
          <p:cNvPr id="2" name="Grupo 1"/>
          <p:cNvGrpSpPr/>
          <p:nvPr/>
        </p:nvGrpSpPr>
        <p:grpSpPr>
          <a:xfrm>
            <a:off x="400050" y="1578930"/>
            <a:ext cx="8179573" cy="1954092"/>
            <a:chOff x="400050" y="1578930"/>
            <a:chExt cx="8179573" cy="1954092"/>
          </a:xfrm>
        </p:grpSpPr>
        <p:sp>
          <p:nvSpPr>
            <p:cNvPr id="42" name="Retângulo de cantos arredondados 41"/>
            <p:cNvSpPr/>
            <p:nvPr/>
          </p:nvSpPr>
          <p:spPr>
            <a:xfrm>
              <a:off x="400050" y="1578930"/>
              <a:ext cx="3327216" cy="19540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pt-BR" sz="1400" b="1" dirty="0">
                  <a:solidFill>
                    <a:schemeClr val="tx1"/>
                  </a:solidFill>
                </a:rPr>
                <a:t>LEGENDA</a:t>
              </a:r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739021" y="1858267"/>
              <a:ext cx="1074169" cy="16747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Curto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Médio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Longo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Atores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Indicadores</a:t>
              </a:r>
            </a:p>
          </p:txBody>
        </p:sp>
        <p:sp>
          <p:nvSpPr>
            <p:cNvPr id="44" name="Retângulo 43"/>
            <p:cNvSpPr/>
            <p:nvPr/>
          </p:nvSpPr>
          <p:spPr>
            <a:xfrm>
              <a:off x="2178823" y="1830303"/>
              <a:ext cx="6400800" cy="138499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Prioritários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Rápida Resolução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Grandes Projetos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Menos Prioritários</a:t>
              </a:r>
            </a:p>
          </p:txBody>
        </p:sp>
        <p:sp>
          <p:nvSpPr>
            <p:cNvPr id="45" name="Elipse 44"/>
            <p:cNvSpPr/>
            <p:nvPr/>
          </p:nvSpPr>
          <p:spPr>
            <a:xfrm>
              <a:off x="583116" y="2024081"/>
              <a:ext cx="152550" cy="156178"/>
            </a:xfrm>
            <a:prstGeom prst="ellipse">
              <a:avLst/>
            </a:prstGeom>
            <a:solidFill>
              <a:srgbClr val="C5E0B4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46" name="Elipse 45"/>
            <p:cNvSpPr/>
            <p:nvPr/>
          </p:nvSpPr>
          <p:spPr>
            <a:xfrm>
              <a:off x="583116" y="2335112"/>
              <a:ext cx="152550" cy="156178"/>
            </a:xfrm>
            <a:prstGeom prst="ellipse">
              <a:avLst/>
            </a:prstGeom>
            <a:solidFill>
              <a:srgbClr val="FFE6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7" name="Elipse 46"/>
            <p:cNvSpPr/>
            <p:nvPr/>
          </p:nvSpPr>
          <p:spPr>
            <a:xfrm>
              <a:off x="583116" y="2646143"/>
              <a:ext cx="152550" cy="156178"/>
            </a:xfrm>
            <a:prstGeom prst="ellipse">
              <a:avLst/>
            </a:prstGeom>
            <a:solidFill>
              <a:srgbClr val="F8CBAD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8" name="Elipse 47"/>
            <p:cNvSpPr/>
            <p:nvPr/>
          </p:nvSpPr>
          <p:spPr>
            <a:xfrm>
              <a:off x="583116" y="2957174"/>
              <a:ext cx="152550" cy="156178"/>
            </a:xfrm>
            <a:prstGeom prst="ellipse">
              <a:avLst/>
            </a:prstGeom>
            <a:solidFill>
              <a:srgbClr val="A9C6E7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9" name="Elipse 48"/>
            <p:cNvSpPr/>
            <p:nvPr/>
          </p:nvSpPr>
          <p:spPr>
            <a:xfrm>
              <a:off x="583116" y="3268205"/>
              <a:ext cx="152550" cy="156178"/>
            </a:xfrm>
            <a:prstGeom prst="ellipse">
              <a:avLst/>
            </a:prstGeom>
            <a:solidFill>
              <a:srgbClr val="DAA8E8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0" name="Elipse 49"/>
            <p:cNvSpPr/>
            <p:nvPr/>
          </p:nvSpPr>
          <p:spPr>
            <a:xfrm>
              <a:off x="2022553" y="1993887"/>
              <a:ext cx="156270" cy="156178"/>
            </a:xfrm>
            <a:prstGeom prst="ellipse">
              <a:avLst/>
            </a:prstGeom>
            <a:solidFill>
              <a:srgbClr val="8FAADC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51" name="Elipse 50"/>
            <p:cNvSpPr/>
            <p:nvPr/>
          </p:nvSpPr>
          <p:spPr>
            <a:xfrm>
              <a:off x="2022553" y="2308224"/>
              <a:ext cx="156270" cy="156178"/>
            </a:xfrm>
            <a:prstGeom prst="ellipse">
              <a:avLst/>
            </a:prstGeom>
            <a:solidFill>
              <a:srgbClr val="FFCC66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C9900"/>
                </a:solidFill>
              </a:endParaRPr>
            </a:p>
          </p:txBody>
        </p:sp>
        <p:sp>
          <p:nvSpPr>
            <p:cNvPr id="52" name="Elipse 51"/>
            <p:cNvSpPr/>
            <p:nvPr/>
          </p:nvSpPr>
          <p:spPr>
            <a:xfrm>
              <a:off x="2022553" y="2622561"/>
              <a:ext cx="156270" cy="156178"/>
            </a:xfrm>
            <a:prstGeom prst="ellipse">
              <a:avLst/>
            </a:prstGeom>
            <a:solidFill>
              <a:srgbClr val="33CCCC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3" name="Elipse 52"/>
            <p:cNvSpPr/>
            <p:nvPr/>
          </p:nvSpPr>
          <p:spPr>
            <a:xfrm>
              <a:off x="2022553" y="2936897"/>
              <a:ext cx="156270" cy="156178"/>
            </a:xfrm>
            <a:prstGeom prst="ellipse">
              <a:avLst/>
            </a:prstGeom>
            <a:solidFill>
              <a:srgbClr val="FF99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3310838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Diagrama 28"/>
          <p:cNvGraphicFramePr/>
          <p:nvPr>
            <p:extLst>
              <p:ext uri="{D42A27DB-BD31-4B8C-83A1-F6EECF244321}">
                <p14:modId xmlns:p14="http://schemas.microsoft.com/office/powerpoint/2010/main" val="2948627659"/>
              </p:ext>
            </p:extLst>
          </p:nvPr>
        </p:nvGraphicFramePr>
        <p:xfrm>
          <a:off x="175098" y="1500398"/>
          <a:ext cx="12474095" cy="8138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Espaço Reservado para Conteúdo 10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pt-BR" dirty="0"/>
              <a:t>ECONOMIA</a:t>
            </a:r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PLANO DE AÇÃO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/>
              <a:t>Fonte: </a:t>
            </a:r>
            <a:r>
              <a:rPr lang="pt-BR" dirty="0" err="1"/>
              <a:t>Urban</a:t>
            </a:r>
            <a:r>
              <a:rPr lang="pt-BR" dirty="0"/>
              <a:t> Systems, 2024.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775536" y="1092966"/>
            <a:ext cx="3718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ESTRATÉGIAS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6125725" y="1092966"/>
            <a:ext cx="1874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PLANO DE AÇÃO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447286" y="1092966"/>
            <a:ext cx="1479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OBJETIVOS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9480344" y="1106510"/>
            <a:ext cx="2790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AÇÕES SUGERIDAS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8350262" y="1092966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>
            <a:off x="5359739" y="984554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2768939" y="1092966"/>
            <a:ext cx="0" cy="8029068"/>
          </a:xfrm>
          <a:prstGeom prst="line">
            <a:avLst/>
          </a:prstGeom>
          <a:ln>
            <a:solidFill>
              <a:srgbClr val="A6A6A6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Retângulo de cantos arredondados 34"/>
          <p:cNvSpPr/>
          <p:nvPr/>
        </p:nvSpPr>
        <p:spPr>
          <a:xfrm>
            <a:off x="400050" y="6891290"/>
            <a:ext cx="4959689" cy="2205938"/>
          </a:xfrm>
          <a:prstGeom prst="roundRect">
            <a:avLst/>
          </a:prstGeom>
          <a:solidFill>
            <a:srgbClr val="DAA8E8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% de crescimento do PIB Per capita; Renda média dos trabalhadores formais; %crescimento do número de empresas; % crescimento do número de empregos; %da população empregada formalmente; % de receita total não oriunda de transferências; % de crescimento de empresas de tecnologia; número de polos tecnológicos; % de crescimento de empresas de economia criativa; número de incubadoras de empresas; % de crescimento do número de MEIs; % do PIB do setor de turismo; Taxa de ocupação do setor hoteleiro; Número de buscas por Cascavel como destino turístico</a:t>
            </a:r>
          </a:p>
        </p:txBody>
      </p:sp>
      <p:sp>
        <p:nvSpPr>
          <p:cNvPr id="36" name="Retângulo de cantos arredondados 35"/>
          <p:cNvSpPr/>
          <p:nvPr/>
        </p:nvSpPr>
        <p:spPr>
          <a:xfrm>
            <a:off x="385533" y="5370066"/>
            <a:ext cx="4974206" cy="1467018"/>
          </a:xfrm>
          <a:prstGeom prst="roundRect">
            <a:avLst/>
          </a:prstGeom>
          <a:solidFill>
            <a:srgbClr val="A9C6E7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Câmara Técnica de Economia; Câmara Técnica de Educação; Câmara Técnica de Meio Ambiente; Secretaria Municipal de Desenvolvimento Econômico; Secretaria Municipal de Educação; Secretaria Municipal de Agricultura; Secretaria Municipal de Meio Ambiente; FUNDETEC; Secretaria Municipal de Finanças; Secretaria Municipal de Cultura; Secretaria Municipal de Esporte e Lazer; Secretaria Municipal de Governo</a:t>
            </a:r>
          </a:p>
        </p:txBody>
      </p:sp>
      <p:grpSp>
        <p:nvGrpSpPr>
          <p:cNvPr id="2" name="Grupo 1"/>
          <p:cNvGrpSpPr/>
          <p:nvPr/>
        </p:nvGrpSpPr>
        <p:grpSpPr>
          <a:xfrm>
            <a:off x="400050" y="1578930"/>
            <a:ext cx="8179573" cy="1954092"/>
            <a:chOff x="400050" y="1578930"/>
            <a:chExt cx="8179573" cy="1954092"/>
          </a:xfrm>
        </p:grpSpPr>
        <p:sp>
          <p:nvSpPr>
            <p:cNvPr id="42" name="Retângulo de cantos arredondados 41"/>
            <p:cNvSpPr/>
            <p:nvPr/>
          </p:nvSpPr>
          <p:spPr>
            <a:xfrm>
              <a:off x="400050" y="1578930"/>
              <a:ext cx="3327216" cy="19540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pt-BR" sz="1400" b="1" dirty="0">
                  <a:solidFill>
                    <a:schemeClr val="tx1"/>
                  </a:solidFill>
                </a:rPr>
                <a:t>LEGENDA</a:t>
              </a:r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739021" y="1858267"/>
              <a:ext cx="1074169" cy="16747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Curto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Médio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Longo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Atores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Indicadores</a:t>
              </a:r>
            </a:p>
          </p:txBody>
        </p:sp>
        <p:sp>
          <p:nvSpPr>
            <p:cNvPr id="44" name="Retângulo 43"/>
            <p:cNvSpPr/>
            <p:nvPr/>
          </p:nvSpPr>
          <p:spPr>
            <a:xfrm>
              <a:off x="2178823" y="1830303"/>
              <a:ext cx="6400800" cy="138499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Prioritários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Rápida Resolução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Grandes Projetos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Menos Prioritários</a:t>
              </a:r>
            </a:p>
          </p:txBody>
        </p:sp>
        <p:sp>
          <p:nvSpPr>
            <p:cNvPr id="45" name="Elipse 44"/>
            <p:cNvSpPr/>
            <p:nvPr/>
          </p:nvSpPr>
          <p:spPr>
            <a:xfrm>
              <a:off x="583116" y="2024081"/>
              <a:ext cx="152550" cy="156178"/>
            </a:xfrm>
            <a:prstGeom prst="ellipse">
              <a:avLst/>
            </a:prstGeom>
            <a:solidFill>
              <a:srgbClr val="C5E0B4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46" name="Elipse 45"/>
            <p:cNvSpPr/>
            <p:nvPr/>
          </p:nvSpPr>
          <p:spPr>
            <a:xfrm>
              <a:off x="583116" y="2335112"/>
              <a:ext cx="152550" cy="156178"/>
            </a:xfrm>
            <a:prstGeom prst="ellipse">
              <a:avLst/>
            </a:prstGeom>
            <a:solidFill>
              <a:srgbClr val="FFE6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7" name="Elipse 46"/>
            <p:cNvSpPr/>
            <p:nvPr/>
          </p:nvSpPr>
          <p:spPr>
            <a:xfrm>
              <a:off x="583116" y="2646143"/>
              <a:ext cx="152550" cy="156178"/>
            </a:xfrm>
            <a:prstGeom prst="ellipse">
              <a:avLst/>
            </a:prstGeom>
            <a:solidFill>
              <a:srgbClr val="F8CBAD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8" name="Elipse 47"/>
            <p:cNvSpPr/>
            <p:nvPr/>
          </p:nvSpPr>
          <p:spPr>
            <a:xfrm>
              <a:off x="583116" y="2957174"/>
              <a:ext cx="152550" cy="156178"/>
            </a:xfrm>
            <a:prstGeom prst="ellipse">
              <a:avLst/>
            </a:prstGeom>
            <a:solidFill>
              <a:srgbClr val="A9C6E7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9" name="Elipse 48"/>
            <p:cNvSpPr/>
            <p:nvPr/>
          </p:nvSpPr>
          <p:spPr>
            <a:xfrm>
              <a:off x="583116" y="3268205"/>
              <a:ext cx="152550" cy="156178"/>
            </a:xfrm>
            <a:prstGeom prst="ellipse">
              <a:avLst/>
            </a:prstGeom>
            <a:solidFill>
              <a:srgbClr val="DAA8E8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0" name="Elipse 49"/>
            <p:cNvSpPr/>
            <p:nvPr/>
          </p:nvSpPr>
          <p:spPr>
            <a:xfrm>
              <a:off x="2022553" y="1993887"/>
              <a:ext cx="156270" cy="156178"/>
            </a:xfrm>
            <a:prstGeom prst="ellipse">
              <a:avLst/>
            </a:prstGeom>
            <a:solidFill>
              <a:srgbClr val="8FAADC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51" name="Elipse 50"/>
            <p:cNvSpPr/>
            <p:nvPr/>
          </p:nvSpPr>
          <p:spPr>
            <a:xfrm>
              <a:off x="2022553" y="2308224"/>
              <a:ext cx="156270" cy="156178"/>
            </a:xfrm>
            <a:prstGeom prst="ellipse">
              <a:avLst/>
            </a:prstGeom>
            <a:solidFill>
              <a:srgbClr val="FFCC66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C9900"/>
                </a:solidFill>
              </a:endParaRPr>
            </a:p>
          </p:txBody>
        </p:sp>
        <p:sp>
          <p:nvSpPr>
            <p:cNvPr id="52" name="Elipse 51"/>
            <p:cNvSpPr/>
            <p:nvPr/>
          </p:nvSpPr>
          <p:spPr>
            <a:xfrm>
              <a:off x="2022553" y="2622561"/>
              <a:ext cx="156270" cy="156178"/>
            </a:xfrm>
            <a:prstGeom prst="ellipse">
              <a:avLst/>
            </a:prstGeom>
            <a:solidFill>
              <a:srgbClr val="33CCCC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3" name="Elipse 52"/>
            <p:cNvSpPr/>
            <p:nvPr/>
          </p:nvSpPr>
          <p:spPr>
            <a:xfrm>
              <a:off x="2022553" y="2936897"/>
              <a:ext cx="156270" cy="156178"/>
            </a:xfrm>
            <a:prstGeom prst="ellipse">
              <a:avLst/>
            </a:prstGeom>
            <a:solidFill>
              <a:srgbClr val="FF99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3274338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Diagrama 36"/>
          <p:cNvGraphicFramePr/>
          <p:nvPr>
            <p:extLst>
              <p:ext uri="{D42A27DB-BD31-4B8C-83A1-F6EECF244321}">
                <p14:modId xmlns:p14="http://schemas.microsoft.com/office/powerpoint/2010/main" val="4083191402"/>
              </p:ext>
            </p:extLst>
          </p:nvPr>
        </p:nvGraphicFramePr>
        <p:xfrm>
          <a:off x="-639492" y="1720215"/>
          <a:ext cx="14105941" cy="7181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Espaço Reservado para Conteúdo 10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pt-BR" dirty="0"/>
              <a:t>URBANISMO - LÓGICA URBANA</a:t>
            </a:r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PLANO DE AÇÃO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/>
              <a:t>Fonte: </a:t>
            </a:r>
            <a:r>
              <a:rPr lang="pt-BR" dirty="0" err="1"/>
              <a:t>Urban</a:t>
            </a:r>
            <a:r>
              <a:rPr lang="pt-BR" dirty="0"/>
              <a:t> Systems, 2024.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775536" y="1092966"/>
            <a:ext cx="3718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ESTRATÉGIAS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6125725" y="1092966"/>
            <a:ext cx="1874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PLANO DE AÇÃO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447286" y="1092966"/>
            <a:ext cx="1479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OBJETIVOS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9480344" y="1106510"/>
            <a:ext cx="2790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AÇÕES SUGERIDAS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8350262" y="1092966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>
            <a:off x="5359739" y="984554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2768939" y="1092966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Retângulo de cantos arredondados 34"/>
          <p:cNvSpPr/>
          <p:nvPr/>
        </p:nvSpPr>
        <p:spPr>
          <a:xfrm>
            <a:off x="400050" y="7828717"/>
            <a:ext cx="4959689" cy="1098614"/>
          </a:xfrm>
          <a:prstGeom prst="roundRect">
            <a:avLst/>
          </a:prstGeom>
          <a:solidFill>
            <a:srgbClr val="DAA8E8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% população vive em média e alta densidade; % de produção de edificação com alto potencial construtivo nos eixos de adensamento; % de uso misto do solo nas áreas dos eixos de adensamento; Número médio de vagas de estacionamento por unidades habitacionais</a:t>
            </a:r>
          </a:p>
        </p:txBody>
      </p:sp>
      <p:sp>
        <p:nvSpPr>
          <p:cNvPr id="36" name="Retângulo de cantos arredondados 35"/>
          <p:cNvSpPr/>
          <p:nvPr/>
        </p:nvSpPr>
        <p:spPr>
          <a:xfrm>
            <a:off x="385533" y="6909714"/>
            <a:ext cx="4974206" cy="854524"/>
          </a:xfrm>
          <a:prstGeom prst="roundRect">
            <a:avLst/>
          </a:prstGeom>
          <a:solidFill>
            <a:srgbClr val="A9C6E7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Câmara Técnica de Urbanismo; Câmara Técnica de Transporte; Câmara Técnica de Economia; Secretaria Municipal de Planejamento e Urbanismo; Secretaria Municipal de Finanças; Secretaria Municipal de Desenvolvimento Econômico</a:t>
            </a:r>
          </a:p>
        </p:txBody>
      </p:sp>
      <p:grpSp>
        <p:nvGrpSpPr>
          <p:cNvPr id="6" name="Grupo 5"/>
          <p:cNvGrpSpPr/>
          <p:nvPr/>
        </p:nvGrpSpPr>
        <p:grpSpPr>
          <a:xfrm>
            <a:off x="400050" y="1578930"/>
            <a:ext cx="8179573" cy="1954092"/>
            <a:chOff x="400050" y="1500220"/>
            <a:chExt cx="8179573" cy="1954092"/>
          </a:xfrm>
        </p:grpSpPr>
        <p:grpSp>
          <p:nvGrpSpPr>
            <p:cNvPr id="5" name="Grupo 4"/>
            <p:cNvGrpSpPr/>
            <p:nvPr/>
          </p:nvGrpSpPr>
          <p:grpSpPr>
            <a:xfrm>
              <a:off x="400050" y="1500220"/>
              <a:ext cx="3327216" cy="1954092"/>
              <a:chOff x="400050" y="1500220"/>
              <a:chExt cx="3327216" cy="1954092"/>
            </a:xfrm>
          </p:grpSpPr>
          <p:grpSp>
            <p:nvGrpSpPr>
              <p:cNvPr id="15" name="Grupo 14"/>
              <p:cNvGrpSpPr/>
              <p:nvPr/>
            </p:nvGrpSpPr>
            <p:grpSpPr>
              <a:xfrm>
                <a:off x="400050" y="1500220"/>
                <a:ext cx="3327216" cy="1954092"/>
                <a:chOff x="28090" y="7077845"/>
                <a:chExt cx="3925919" cy="2252156"/>
              </a:xfrm>
            </p:grpSpPr>
            <p:sp>
              <p:nvSpPr>
                <p:cNvPr id="25" name="Retângulo de cantos arredondados 24"/>
                <p:cNvSpPr/>
                <p:nvPr/>
              </p:nvSpPr>
              <p:spPr>
                <a:xfrm>
                  <a:off x="28090" y="7077845"/>
                  <a:ext cx="3925919" cy="2252156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r>
                    <a:rPr lang="pt-BR" sz="1400" b="1" dirty="0">
                      <a:solidFill>
                        <a:schemeClr val="tx1"/>
                      </a:solidFill>
                    </a:rPr>
                    <a:t>LEGENDA</a:t>
                  </a:r>
                </a:p>
              </p:txBody>
            </p:sp>
            <p:sp>
              <p:nvSpPr>
                <p:cNvPr id="29" name="CaixaDeTexto 28"/>
                <p:cNvSpPr txBox="1"/>
                <p:nvPr/>
              </p:nvSpPr>
              <p:spPr>
                <a:xfrm>
                  <a:off x="428056" y="7399790"/>
                  <a:ext cx="1267456" cy="19302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lang="pt-BR" sz="1400" dirty="0"/>
                    <a:t>Curto prazo</a:t>
                  </a:r>
                </a:p>
                <a:p>
                  <a:pPr>
                    <a:lnSpc>
                      <a:spcPct val="150000"/>
                    </a:lnSpc>
                  </a:pPr>
                  <a:r>
                    <a:rPr lang="pt-BR" sz="1400" dirty="0"/>
                    <a:t>Médio prazo</a:t>
                  </a:r>
                </a:p>
                <a:p>
                  <a:pPr>
                    <a:lnSpc>
                      <a:spcPct val="150000"/>
                    </a:lnSpc>
                  </a:pPr>
                  <a:r>
                    <a:rPr lang="pt-BR" sz="1400" dirty="0"/>
                    <a:t>Longo prazo</a:t>
                  </a:r>
                </a:p>
                <a:p>
                  <a:pPr>
                    <a:lnSpc>
                      <a:spcPct val="150000"/>
                    </a:lnSpc>
                  </a:pPr>
                  <a:r>
                    <a:rPr lang="pt-BR" sz="1400" dirty="0"/>
                    <a:t>Atores</a:t>
                  </a:r>
                </a:p>
                <a:p>
                  <a:pPr>
                    <a:lnSpc>
                      <a:spcPct val="150000"/>
                    </a:lnSpc>
                  </a:pPr>
                  <a:r>
                    <a:rPr lang="pt-BR" sz="1400" dirty="0"/>
                    <a:t>Indicadores</a:t>
                  </a:r>
                </a:p>
              </p:txBody>
            </p:sp>
            <p:sp>
              <p:nvSpPr>
                <p:cNvPr id="30" name="Elipse 29"/>
                <p:cNvSpPr/>
                <p:nvPr/>
              </p:nvSpPr>
              <p:spPr>
                <a:xfrm>
                  <a:off x="244097" y="7590896"/>
                  <a:ext cx="180000" cy="180000"/>
                </a:xfrm>
                <a:prstGeom prst="ellipse">
                  <a:avLst/>
                </a:prstGeom>
                <a:solidFill>
                  <a:srgbClr val="C5E0B4"/>
                </a:solid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dirty="0">
                    <a:solidFill>
                      <a:srgbClr val="C5E0B4"/>
                    </a:solidFill>
                  </a:endParaRPr>
                </a:p>
              </p:txBody>
            </p:sp>
            <p:sp>
              <p:nvSpPr>
                <p:cNvPr id="31" name="Elipse 30"/>
                <p:cNvSpPr/>
                <p:nvPr/>
              </p:nvSpPr>
              <p:spPr>
                <a:xfrm>
                  <a:off x="244097" y="7949370"/>
                  <a:ext cx="180000" cy="180000"/>
                </a:xfrm>
                <a:prstGeom prst="ellipse">
                  <a:avLst/>
                </a:prstGeom>
                <a:solidFill>
                  <a:srgbClr val="FFE699"/>
                </a:solid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dirty="0"/>
                </a:p>
              </p:txBody>
            </p:sp>
            <p:sp>
              <p:nvSpPr>
                <p:cNvPr id="32" name="Elipse 31"/>
                <p:cNvSpPr/>
                <p:nvPr/>
              </p:nvSpPr>
              <p:spPr>
                <a:xfrm>
                  <a:off x="244097" y="8307843"/>
                  <a:ext cx="180000" cy="180000"/>
                </a:xfrm>
                <a:prstGeom prst="ellipse">
                  <a:avLst/>
                </a:prstGeom>
                <a:solidFill>
                  <a:srgbClr val="F8CBAD"/>
                </a:solid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dirty="0"/>
                </a:p>
              </p:txBody>
            </p:sp>
            <p:sp>
              <p:nvSpPr>
                <p:cNvPr id="33" name="Elipse 32"/>
                <p:cNvSpPr/>
                <p:nvPr/>
              </p:nvSpPr>
              <p:spPr>
                <a:xfrm>
                  <a:off x="244097" y="8666317"/>
                  <a:ext cx="180000" cy="180000"/>
                </a:xfrm>
                <a:prstGeom prst="ellipse">
                  <a:avLst/>
                </a:prstGeom>
                <a:solidFill>
                  <a:srgbClr val="A9C6E7"/>
                </a:solid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dirty="0"/>
                </a:p>
              </p:txBody>
            </p:sp>
            <p:sp>
              <p:nvSpPr>
                <p:cNvPr id="34" name="Elipse 33"/>
                <p:cNvSpPr/>
                <p:nvPr/>
              </p:nvSpPr>
              <p:spPr>
                <a:xfrm>
                  <a:off x="244097" y="9024791"/>
                  <a:ext cx="180000" cy="180000"/>
                </a:xfrm>
                <a:prstGeom prst="ellipse">
                  <a:avLst/>
                </a:prstGeom>
                <a:solidFill>
                  <a:srgbClr val="DAA8E8"/>
                </a:solid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dirty="0"/>
                </a:p>
              </p:txBody>
            </p:sp>
          </p:grpSp>
          <p:sp>
            <p:nvSpPr>
              <p:cNvPr id="16" name="Elipse 15"/>
              <p:cNvSpPr/>
              <p:nvPr/>
            </p:nvSpPr>
            <p:spPr>
              <a:xfrm>
                <a:off x="2022553" y="1915177"/>
                <a:ext cx="156270" cy="156178"/>
              </a:xfrm>
              <a:prstGeom prst="ellipse">
                <a:avLst/>
              </a:prstGeom>
              <a:solidFill>
                <a:srgbClr val="8FAADC"/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>
                  <a:solidFill>
                    <a:srgbClr val="C5E0B4"/>
                  </a:solidFill>
                </a:endParaRPr>
              </a:p>
            </p:txBody>
          </p:sp>
          <p:sp>
            <p:nvSpPr>
              <p:cNvPr id="17" name="Elipse 16"/>
              <p:cNvSpPr/>
              <p:nvPr/>
            </p:nvSpPr>
            <p:spPr>
              <a:xfrm>
                <a:off x="2022553" y="2229514"/>
                <a:ext cx="156270" cy="156178"/>
              </a:xfrm>
              <a:prstGeom prst="ellipse">
                <a:avLst/>
              </a:prstGeom>
              <a:solidFill>
                <a:srgbClr val="FFCC66"/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>
                  <a:solidFill>
                    <a:srgbClr val="CC9900"/>
                  </a:solidFill>
                </a:endParaRPr>
              </a:p>
            </p:txBody>
          </p:sp>
          <p:sp>
            <p:nvSpPr>
              <p:cNvPr id="18" name="Elipse 17"/>
              <p:cNvSpPr/>
              <p:nvPr/>
            </p:nvSpPr>
            <p:spPr>
              <a:xfrm>
                <a:off x="2022553" y="2543851"/>
                <a:ext cx="156270" cy="156178"/>
              </a:xfrm>
              <a:prstGeom prst="ellipse">
                <a:avLst/>
              </a:prstGeom>
              <a:solidFill>
                <a:srgbClr val="33CCCC"/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24" name="Elipse 23"/>
              <p:cNvSpPr/>
              <p:nvPr/>
            </p:nvSpPr>
            <p:spPr>
              <a:xfrm>
                <a:off x="2022553" y="2858187"/>
                <a:ext cx="156270" cy="156178"/>
              </a:xfrm>
              <a:prstGeom prst="ellipse">
                <a:avLst/>
              </a:prstGeom>
              <a:solidFill>
                <a:srgbClr val="FF9999"/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  <p:sp>
          <p:nvSpPr>
            <p:cNvPr id="3" name="Retângulo 2"/>
            <p:cNvSpPr/>
            <p:nvPr/>
          </p:nvSpPr>
          <p:spPr>
            <a:xfrm>
              <a:off x="2178823" y="1751593"/>
              <a:ext cx="6400800" cy="138499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Prioritários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Rápida Resolução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Grandes Projetos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Menos Prioritários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23985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Conteúdo 10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pt-BR" dirty="0"/>
              <a:t>URBANISMO - LÓGICA URBANA</a:t>
            </a:r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PLANO DE AÇÃO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/>
              <a:t>Fonte: </a:t>
            </a:r>
            <a:r>
              <a:rPr lang="pt-BR" dirty="0" err="1"/>
              <a:t>Urban</a:t>
            </a:r>
            <a:r>
              <a:rPr lang="pt-BR" dirty="0"/>
              <a:t> Systems, 2024.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775536" y="1092966"/>
            <a:ext cx="3718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ESTRATÉGIAS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6125725" y="1092966"/>
            <a:ext cx="1874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PLANO DE AÇÃO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447286" y="1092966"/>
            <a:ext cx="1479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OBJETIVOS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9480344" y="1106510"/>
            <a:ext cx="2790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AÇÕES SUGERIDAS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8350262" y="1092966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>
            <a:off x="5359739" y="984554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2768939" y="1092966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Retângulo de cantos arredondados 34"/>
          <p:cNvSpPr/>
          <p:nvPr/>
        </p:nvSpPr>
        <p:spPr>
          <a:xfrm>
            <a:off x="400050" y="8630745"/>
            <a:ext cx="4959689" cy="296585"/>
          </a:xfrm>
          <a:prstGeom prst="roundRect">
            <a:avLst/>
          </a:prstGeom>
          <a:solidFill>
            <a:srgbClr val="DAA8E8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% de imóveis com uso estrategicamente definido</a:t>
            </a:r>
          </a:p>
        </p:txBody>
      </p:sp>
      <p:sp>
        <p:nvSpPr>
          <p:cNvPr id="36" name="Retângulo de cantos arredondados 35"/>
          <p:cNvSpPr/>
          <p:nvPr/>
        </p:nvSpPr>
        <p:spPr>
          <a:xfrm>
            <a:off x="385533" y="7708435"/>
            <a:ext cx="4974206" cy="854524"/>
          </a:xfrm>
          <a:prstGeom prst="roundRect">
            <a:avLst/>
          </a:prstGeom>
          <a:solidFill>
            <a:srgbClr val="A9C6E7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Câmara Técnica de Urbanismo; Câmara Técnica de Economia; Secretaria Municipal de Planejamento e Urbanismo; Secretaria Municipal de Finanças; Secretaria Municipal de Desenvolvimento Econômico</a:t>
            </a:r>
          </a:p>
        </p:txBody>
      </p:sp>
      <p:grpSp>
        <p:nvGrpSpPr>
          <p:cNvPr id="6" name="Grupo 5"/>
          <p:cNvGrpSpPr/>
          <p:nvPr/>
        </p:nvGrpSpPr>
        <p:grpSpPr>
          <a:xfrm>
            <a:off x="8911187" y="6973238"/>
            <a:ext cx="8179573" cy="1954092"/>
            <a:chOff x="400050" y="1500221"/>
            <a:chExt cx="8179573" cy="1954092"/>
          </a:xfrm>
        </p:grpSpPr>
        <p:grpSp>
          <p:nvGrpSpPr>
            <p:cNvPr id="5" name="Grupo 4"/>
            <p:cNvGrpSpPr/>
            <p:nvPr/>
          </p:nvGrpSpPr>
          <p:grpSpPr>
            <a:xfrm>
              <a:off x="400050" y="1500221"/>
              <a:ext cx="3327216" cy="1954092"/>
              <a:chOff x="400050" y="1500221"/>
              <a:chExt cx="3327216" cy="1954092"/>
            </a:xfrm>
          </p:grpSpPr>
          <p:grpSp>
            <p:nvGrpSpPr>
              <p:cNvPr id="15" name="Grupo 14"/>
              <p:cNvGrpSpPr/>
              <p:nvPr/>
            </p:nvGrpSpPr>
            <p:grpSpPr>
              <a:xfrm>
                <a:off x="400050" y="1500221"/>
                <a:ext cx="3327216" cy="1954092"/>
                <a:chOff x="28090" y="7077846"/>
                <a:chExt cx="3925919" cy="2252156"/>
              </a:xfrm>
            </p:grpSpPr>
            <p:sp>
              <p:nvSpPr>
                <p:cNvPr id="25" name="Retângulo de cantos arredondados 24"/>
                <p:cNvSpPr/>
                <p:nvPr/>
              </p:nvSpPr>
              <p:spPr>
                <a:xfrm>
                  <a:off x="28090" y="7077846"/>
                  <a:ext cx="3925919" cy="2252156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r>
                    <a:rPr lang="pt-BR" sz="1400" b="1" dirty="0">
                      <a:solidFill>
                        <a:schemeClr val="tx1"/>
                      </a:solidFill>
                    </a:rPr>
                    <a:t>LEGENDA</a:t>
                  </a:r>
                </a:p>
              </p:txBody>
            </p:sp>
            <p:sp>
              <p:nvSpPr>
                <p:cNvPr id="29" name="CaixaDeTexto 28"/>
                <p:cNvSpPr txBox="1"/>
                <p:nvPr/>
              </p:nvSpPr>
              <p:spPr>
                <a:xfrm>
                  <a:off x="428056" y="7399790"/>
                  <a:ext cx="1267456" cy="19302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lang="pt-BR" sz="1400" dirty="0"/>
                    <a:t>Curto prazo</a:t>
                  </a:r>
                </a:p>
                <a:p>
                  <a:pPr>
                    <a:lnSpc>
                      <a:spcPct val="150000"/>
                    </a:lnSpc>
                  </a:pPr>
                  <a:r>
                    <a:rPr lang="pt-BR" sz="1400" dirty="0"/>
                    <a:t>Médio prazo</a:t>
                  </a:r>
                </a:p>
                <a:p>
                  <a:pPr>
                    <a:lnSpc>
                      <a:spcPct val="150000"/>
                    </a:lnSpc>
                  </a:pPr>
                  <a:r>
                    <a:rPr lang="pt-BR" sz="1400" dirty="0"/>
                    <a:t>Longo prazo</a:t>
                  </a:r>
                </a:p>
                <a:p>
                  <a:pPr>
                    <a:lnSpc>
                      <a:spcPct val="150000"/>
                    </a:lnSpc>
                  </a:pPr>
                  <a:r>
                    <a:rPr lang="pt-BR" sz="1400" dirty="0"/>
                    <a:t>Atores</a:t>
                  </a:r>
                </a:p>
                <a:p>
                  <a:pPr>
                    <a:lnSpc>
                      <a:spcPct val="150000"/>
                    </a:lnSpc>
                  </a:pPr>
                  <a:r>
                    <a:rPr lang="pt-BR" sz="1400" dirty="0"/>
                    <a:t>Indicadores</a:t>
                  </a:r>
                </a:p>
              </p:txBody>
            </p:sp>
            <p:sp>
              <p:nvSpPr>
                <p:cNvPr id="30" name="Elipse 29"/>
                <p:cNvSpPr/>
                <p:nvPr/>
              </p:nvSpPr>
              <p:spPr>
                <a:xfrm>
                  <a:off x="244097" y="7590896"/>
                  <a:ext cx="180000" cy="180000"/>
                </a:xfrm>
                <a:prstGeom prst="ellipse">
                  <a:avLst/>
                </a:prstGeom>
                <a:solidFill>
                  <a:srgbClr val="C5E0B4"/>
                </a:solid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dirty="0">
                    <a:solidFill>
                      <a:srgbClr val="C5E0B4"/>
                    </a:solidFill>
                  </a:endParaRPr>
                </a:p>
              </p:txBody>
            </p:sp>
            <p:sp>
              <p:nvSpPr>
                <p:cNvPr id="31" name="Elipse 30"/>
                <p:cNvSpPr/>
                <p:nvPr/>
              </p:nvSpPr>
              <p:spPr>
                <a:xfrm>
                  <a:off x="244097" y="7949370"/>
                  <a:ext cx="180000" cy="180000"/>
                </a:xfrm>
                <a:prstGeom prst="ellipse">
                  <a:avLst/>
                </a:prstGeom>
                <a:solidFill>
                  <a:srgbClr val="FFE699"/>
                </a:solid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dirty="0"/>
                </a:p>
              </p:txBody>
            </p:sp>
            <p:sp>
              <p:nvSpPr>
                <p:cNvPr id="32" name="Elipse 31"/>
                <p:cNvSpPr/>
                <p:nvPr/>
              </p:nvSpPr>
              <p:spPr>
                <a:xfrm>
                  <a:off x="244097" y="8307843"/>
                  <a:ext cx="180000" cy="180000"/>
                </a:xfrm>
                <a:prstGeom prst="ellipse">
                  <a:avLst/>
                </a:prstGeom>
                <a:solidFill>
                  <a:srgbClr val="F8CBAD"/>
                </a:solid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dirty="0"/>
                </a:p>
              </p:txBody>
            </p:sp>
            <p:sp>
              <p:nvSpPr>
                <p:cNvPr id="33" name="Elipse 32"/>
                <p:cNvSpPr/>
                <p:nvPr/>
              </p:nvSpPr>
              <p:spPr>
                <a:xfrm>
                  <a:off x="244097" y="8666317"/>
                  <a:ext cx="180000" cy="180000"/>
                </a:xfrm>
                <a:prstGeom prst="ellipse">
                  <a:avLst/>
                </a:prstGeom>
                <a:solidFill>
                  <a:srgbClr val="A9C6E7"/>
                </a:solid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dirty="0"/>
                </a:p>
              </p:txBody>
            </p:sp>
            <p:sp>
              <p:nvSpPr>
                <p:cNvPr id="34" name="Elipse 33"/>
                <p:cNvSpPr/>
                <p:nvPr/>
              </p:nvSpPr>
              <p:spPr>
                <a:xfrm>
                  <a:off x="244097" y="9024791"/>
                  <a:ext cx="180000" cy="180000"/>
                </a:xfrm>
                <a:prstGeom prst="ellipse">
                  <a:avLst/>
                </a:prstGeom>
                <a:solidFill>
                  <a:srgbClr val="DAA8E8"/>
                </a:solid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dirty="0"/>
                </a:p>
              </p:txBody>
            </p:sp>
          </p:grpSp>
          <p:sp>
            <p:nvSpPr>
              <p:cNvPr id="16" name="Elipse 15"/>
              <p:cNvSpPr/>
              <p:nvPr/>
            </p:nvSpPr>
            <p:spPr>
              <a:xfrm>
                <a:off x="2022553" y="1915177"/>
                <a:ext cx="156270" cy="156178"/>
              </a:xfrm>
              <a:prstGeom prst="ellipse">
                <a:avLst/>
              </a:prstGeom>
              <a:solidFill>
                <a:srgbClr val="8FAADC"/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>
                  <a:solidFill>
                    <a:srgbClr val="C5E0B4"/>
                  </a:solidFill>
                </a:endParaRPr>
              </a:p>
            </p:txBody>
          </p:sp>
          <p:sp>
            <p:nvSpPr>
              <p:cNvPr id="17" name="Elipse 16"/>
              <p:cNvSpPr/>
              <p:nvPr/>
            </p:nvSpPr>
            <p:spPr>
              <a:xfrm>
                <a:off x="2022553" y="2229514"/>
                <a:ext cx="156270" cy="156178"/>
              </a:xfrm>
              <a:prstGeom prst="ellipse">
                <a:avLst/>
              </a:prstGeom>
              <a:solidFill>
                <a:srgbClr val="FFCC66"/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>
                  <a:solidFill>
                    <a:srgbClr val="CC9900"/>
                  </a:solidFill>
                </a:endParaRPr>
              </a:p>
            </p:txBody>
          </p:sp>
          <p:sp>
            <p:nvSpPr>
              <p:cNvPr id="18" name="Elipse 17"/>
              <p:cNvSpPr/>
              <p:nvPr/>
            </p:nvSpPr>
            <p:spPr>
              <a:xfrm>
                <a:off x="2022553" y="2543851"/>
                <a:ext cx="156270" cy="156178"/>
              </a:xfrm>
              <a:prstGeom prst="ellipse">
                <a:avLst/>
              </a:prstGeom>
              <a:solidFill>
                <a:srgbClr val="33CCCC"/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24" name="Elipse 23"/>
              <p:cNvSpPr/>
              <p:nvPr/>
            </p:nvSpPr>
            <p:spPr>
              <a:xfrm>
                <a:off x="2022553" y="2858187"/>
                <a:ext cx="156270" cy="156178"/>
              </a:xfrm>
              <a:prstGeom prst="ellipse">
                <a:avLst/>
              </a:prstGeom>
              <a:solidFill>
                <a:srgbClr val="FF9999"/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  <p:sp>
          <p:nvSpPr>
            <p:cNvPr id="3" name="Retângulo 2"/>
            <p:cNvSpPr/>
            <p:nvPr/>
          </p:nvSpPr>
          <p:spPr>
            <a:xfrm>
              <a:off x="2178823" y="1751593"/>
              <a:ext cx="6400800" cy="138499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Prioritários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Rápida Resolução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Grandes Projetos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Menos Prioritários</a:t>
              </a:r>
            </a:p>
          </p:txBody>
        </p:sp>
      </p:grpSp>
      <p:graphicFrame>
        <p:nvGraphicFramePr>
          <p:cNvPr id="38" name="Diagrama 37"/>
          <p:cNvGraphicFramePr/>
          <p:nvPr>
            <p:extLst>
              <p:ext uri="{D42A27DB-BD31-4B8C-83A1-F6EECF244321}">
                <p14:modId xmlns:p14="http://schemas.microsoft.com/office/powerpoint/2010/main" val="45920312"/>
              </p:ext>
            </p:extLst>
          </p:nvPr>
        </p:nvGraphicFramePr>
        <p:xfrm>
          <a:off x="0" y="2428065"/>
          <a:ext cx="12678037" cy="43027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81564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Diagrama 36"/>
          <p:cNvGraphicFramePr/>
          <p:nvPr>
            <p:extLst>
              <p:ext uri="{D42A27DB-BD31-4B8C-83A1-F6EECF244321}">
                <p14:modId xmlns:p14="http://schemas.microsoft.com/office/powerpoint/2010/main" val="999947399"/>
              </p:ext>
            </p:extLst>
          </p:nvPr>
        </p:nvGraphicFramePr>
        <p:xfrm>
          <a:off x="385533" y="1584254"/>
          <a:ext cx="12801600" cy="81389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Espaço Reservado para Conteúdo 10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pt-BR" dirty="0"/>
              <a:t>URBANISMO - HABITAÇÃO</a:t>
            </a:r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PLANO DE AÇÃO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/>
              <a:t>Fonte: </a:t>
            </a:r>
            <a:r>
              <a:rPr lang="pt-BR" dirty="0" err="1"/>
              <a:t>Urban</a:t>
            </a:r>
            <a:r>
              <a:rPr lang="pt-BR" dirty="0"/>
              <a:t> Systems, 2024.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775536" y="1092966"/>
            <a:ext cx="3718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ESTRATÉGIAS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6125725" y="1092966"/>
            <a:ext cx="1874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PLANO DE AÇÃO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447286" y="1092966"/>
            <a:ext cx="1479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OBJETIVOS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9480344" y="1106510"/>
            <a:ext cx="2790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AÇÕES SUGERIDAS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8350262" y="1092966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>
            <a:off x="5359739" y="984554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2768939" y="1092966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Retângulo de cantos arredondados 34"/>
          <p:cNvSpPr/>
          <p:nvPr/>
        </p:nvSpPr>
        <p:spPr>
          <a:xfrm>
            <a:off x="400050" y="8630745"/>
            <a:ext cx="4959689" cy="296585"/>
          </a:xfrm>
          <a:prstGeom prst="roundRect">
            <a:avLst/>
          </a:prstGeom>
          <a:solidFill>
            <a:srgbClr val="DAA8E8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% da população em áreas irregulares; déficit habitacional</a:t>
            </a:r>
          </a:p>
        </p:txBody>
      </p:sp>
      <p:sp>
        <p:nvSpPr>
          <p:cNvPr id="36" name="Retângulo de cantos arredondados 35"/>
          <p:cNvSpPr/>
          <p:nvPr/>
        </p:nvSpPr>
        <p:spPr>
          <a:xfrm>
            <a:off x="385533" y="7560129"/>
            <a:ext cx="4974206" cy="1002830"/>
          </a:xfrm>
          <a:prstGeom prst="roundRect">
            <a:avLst/>
          </a:prstGeom>
          <a:solidFill>
            <a:srgbClr val="A9C6E7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Câmara Técnica de Urbanismo; Câmara Técnica de Economia; COHAVEL; Secretaria Municipal de Planejamento e Urbanismo; Secretaria Municipal de Finanças; Secretaria Municipal de Assistência Social; Secretaria Municipal de Ação Comunitária</a:t>
            </a:r>
          </a:p>
        </p:txBody>
      </p:sp>
      <p:grpSp>
        <p:nvGrpSpPr>
          <p:cNvPr id="2" name="Grupo 1"/>
          <p:cNvGrpSpPr/>
          <p:nvPr/>
        </p:nvGrpSpPr>
        <p:grpSpPr>
          <a:xfrm>
            <a:off x="400050" y="1578930"/>
            <a:ext cx="8179573" cy="1954092"/>
            <a:chOff x="400050" y="1578930"/>
            <a:chExt cx="8179573" cy="1954092"/>
          </a:xfrm>
        </p:grpSpPr>
        <p:sp>
          <p:nvSpPr>
            <p:cNvPr id="42" name="Retângulo de cantos arredondados 41"/>
            <p:cNvSpPr/>
            <p:nvPr/>
          </p:nvSpPr>
          <p:spPr>
            <a:xfrm>
              <a:off x="400050" y="1578930"/>
              <a:ext cx="3327216" cy="19540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pt-BR" sz="1400" b="1" dirty="0">
                  <a:solidFill>
                    <a:schemeClr val="tx1"/>
                  </a:solidFill>
                </a:rPr>
                <a:t>LEGENDA</a:t>
              </a:r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739021" y="1858267"/>
              <a:ext cx="1074169" cy="16747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Curto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Médio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Longo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Atores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Indicadores</a:t>
              </a:r>
            </a:p>
          </p:txBody>
        </p:sp>
        <p:sp>
          <p:nvSpPr>
            <p:cNvPr id="44" name="Retângulo 43"/>
            <p:cNvSpPr/>
            <p:nvPr/>
          </p:nvSpPr>
          <p:spPr>
            <a:xfrm>
              <a:off x="2178823" y="1830303"/>
              <a:ext cx="6400800" cy="138499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Prioritários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Rápida Resolução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Grandes Projetos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Menos Prioritários</a:t>
              </a:r>
            </a:p>
          </p:txBody>
        </p:sp>
        <p:sp>
          <p:nvSpPr>
            <p:cNvPr id="45" name="Elipse 44"/>
            <p:cNvSpPr/>
            <p:nvPr/>
          </p:nvSpPr>
          <p:spPr>
            <a:xfrm>
              <a:off x="583116" y="2024081"/>
              <a:ext cx="152550" cy="156178"/>
            </a:xfrm>
            <a:prstGeom prst="ellipse">
              <a:avLst/>
            </a:prstGeom>
            <a:solidFill>
              <a:srgbClr val="C5E0B4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46" name="Elipse 45"/>
            <p:cNvSpPr/>
            <p:nvPr/>
          </p:nvSpPr>
          <p:spPr>
            <a:xfrm>
              <a:off x="583116" y="2335112"/>
              <a:ext cx="152550" cy="156178"/>
            </a:xfrm>
            <a:prstGeom prst="ellipse">
              <a:avLst/>
            </a:prstGeom>
            <a:solidFill>
              <a:srgbClr val="FFE6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7" name="Elipse 46"/>
            <p:cNvSpPr/>
            <p:nvPr/>
          </p:nvSpPr>
          <p:spPr>
            <a:xfrm>
              <a:off x="583116" y="2646143"/>
              <a:ext cx="152550" cy="156178"/>
            </a:xfrm>
            <a:prstGeom prst="ellipse">
              <a:avLst/>
            </a:prstGeom>
            <a:solidFill>
              <a:srgbClr val="F8CBAD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8" name="Elipse 47"/>
            <p:cNvSpPr/>
            <p:nvPr/>
          </p:nvSpPr>
          <p:spPr>
            <a:xfrm>
              <a:off x="583116" y="2957174"/>
              <a:ext cx="152550" cy="156178"/>
            </a:xfrm>
            <a:prstGeom prst="ellipse">
              <a:avLst/>
            </a:prstGeom>
            <a:solidFill>
              <a:srgbClr val="A9C6E7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9" name="Elipse 48"/>
            <p:cNvSpPr/>
            <p:nvPr/>
          </p:nvSpPr>
          <p:spPr>
            <a:xfrm>
              <a:off x="583116" y="3268205"/>
              <a:ext cx="152550" cy="156178"/>
            </a:xfrm>
            <a:prstGeom prst="ellipse">
              <a:avLst/>
            </a:prstGeom>
            <a:solidFill>
              <a:srgbClr val="DAA8E8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0" name="Elipse 49"/>
            <p:cNvSpPr/>
            <p:nvPr/>
          </p:nvSpPr>
          <p:spPr>
            <a:xfrm>
              <a:off x="2022553" y="1993887"/>
              <a:ext cx="156270" cy="156178"/>
            </a:xfrm>
            <a:prstGeom prst="ellipse">
              <a:avLst/>
            </a:prstGeom>
            <a:solidFill>
              <a:srgbClr val="8FAADC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51" name="Elipse 50"/>
            <p:cNvSpPr/>
            <p:nvPr/>
          </p:nvSpPr>
          <p:spPr>
            <a:xfrm>
              <a:off x="2022553" y="2308224"/>
              <a:ext cx="156270" cy="156178"/>
            </a:xfrm>
            <a:prstGeom prst="ellipse">
              <a:avLst/>
            </a:prstGeom>
            <a:solidFill>
              <a:srgbClr val="FFCC66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C9900"/>
                </a:solidFill>
              </a:endParaRPr>
            </a:p>
          </p:txBody>
        </p:sp>
        <p:sp>
          <p:nvSpPr>
            <p:cNvPr id="52" name="Elipse 51"/>
            <p:cNvSpPr/>
            <p:nvPr/>
          </p:nvSpPr>
          <p:spPr>
            <a:xfrm>
              <a:off x="2022553" y="2622561"/>
              <a:ext cx="156270" cy="156178"/>
            </a:xfrm>
            <a:prstGeom prst="ellipse">
              <a:avLst/>
            </a:prstGeom>
            <a:solidFill>
              <a:srgbClr val="33CCCC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3" name="Elipse 52"/>
            <p:cNvSpPr/>
            <p:nvPr/>
          </p:nvSpPr>
          <p:spPr>
            <a:xfrm>
              <a:off x="2022553" y="2936897"/>
              <a:ext cx="156270" cy="156178"/>
            </a:xfrm>
            <a:prstGeom prst="ellipse">
              <a:avLst/>
            </a:prstGeom>
            <a:solidFill>
              <a:srgbClr val="FF99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676543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Diagrama 28"/>
          <p:cNvGraphicFramePr/>
          <p:nvPr>
            <p:extLst>
              <p:ext uri="{D42A27DB-BD31-4B8C-83A1-F6EECF244321}">
                <p14:modId xmlns:p14="http://schemas.microsoft.com/office/powerpoint/2010/main" val="432740795"/>
              </p:ext>
            </p:extLst>
          </p:nvPr>
        </p:nvGraphicFramePr>
        <p:xfrm>
          <a:off x="-125548" y="889897"/>
          <a:ext cx="12762556" cy="9566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Espaço Reservado para Conteúdo 10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pt-BR" dirty="0"/>
              <a:t>INFRAESTRUTURA</a:t>
            </a:r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PLANO DE AÇÃO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/>
              <a:t>Fonte: </a:t>
            </a:r>
            <a:r>
              <a:rPr lang="pt-BR" dirty="0" err="1"/>
              <a:t>Urban</a:t>
            </a:r>
            <a:r>
              <a:rPr lang="pt-BR" dirty="0"/>
              <a:t> Systems, 2024.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775536" y="1092966"/>
            <a:ext cx="3718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ESTRATÉGIAS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6125725" y="1092966"/>
            <a:ext cx="1874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PLANO DE AÇÃO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447286" y="1092966"/>
            <a:ext cx="1479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OBJETIVOS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9480344" y="1106510"/>
            <a:ext cx="2790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AÇÕES SUGERIDAS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8350262" y="1092966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>
            <a:off x="5359739" y="984554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2768939" y="1092966"/>
            <a:ext cx="0" cy="8029068"/>
          </a:xfrm>
          <a:prstGeom prst="line">
            <a:avLst/>
          </a:prstGeom>
          <a:ln>
            <a:solidFill>
              <a:srgbClr val="A6A6A6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Retângulo de cantos arredondados 34"/>
          <p:cNvSpPr/>
          <p:nvPr/>
        </p:nvSpPr>
        <p:spPr>
          <a:xfrm>
            <a:off x="400050" y="7536199"/>
            <a:ext cx="4959689" cy="1561028"/>
          </a:xfrm>
          <a:prstGeom prst="roundRect">
            <a:avLst/>
          </a:prstGeom>
          <a:solidFill>
            <a:srgbClr val="DAA8E8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% de perdas na distribuição de água; % de atendimento urbano de esgoto; % de tratamento de esgoto; % de recuperação de materiais recicláveis; % de cobertura de coleta de resíduos; % de recuperação de resíduos plásticos; índice de qualidade da água; Consumo de água per capita; Valor médio anual de horas de interrupção do abastecimento de água por domicílio; taxa de ocorrências de alagamentos</a:t>
            </a:r>
          </a:p>
        </p:txBody>
      </p:sp>
      <p:sp>
        <p:nvSpPr>
          <p:cNvPr id="36" name="Retângulo de cantos arredondados 35"/>
          <p:cNvSpPr/>
          <p:nvPr/>
        </p:nvSpPr>
        <p:spPr>
          <a:xfrm>
            <a:off x="405017" y="6560429"/>
            <a:ext cx="4974206" cy="867358"/>
          </a:xfrm>
          <a:prstGeom prst="roundRect">
            <a:avLst/>
          </a:prstGeom>
          <a:solidFill>
            <a:srgbClr val="A9C6E7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Câmara Técnica de Infraestrutura; Câmara Técnica de Meio Ambiente; Câmara Técnica de Economia; Câmara Técnica de Urbanismo; Secretaria Municipal de Meio Ambiente; Secretaria de Finanças; Secretaria Municipal de Planejamento e Urbanismo</a:t>
            </a:r>
          </a:p>
        </p:txBody>
      </p:sp>
      <p:grpSp>
        <p:nvGrpSpPr>
          <p:cNvPr id="2" name="Grupo 1"/>
          <p:cNvGrpSpPr/>
          <p:nvPr/>
        </p:nvGrpSpPr>
        <p:grpSpPr>
          <a:xfrm>
            <a:off x="400050" y="1578930"/>
            <a:ext cx="8179573" cy="1954092"/>
            <a:chOff x="400050" y="1578930"/>
            <a:chExt cx="8179573" cy="1954092"/>
          </a:xfrm>
        </p:grpSpPr>
        <p:sp>
          <p:nvSpPr>
            <p:cNvPr id="42" name="Retângulo de cantos arredondados 41"/>
            <p:cNvSpPr/>
            <p:nvPr/>
          </p:nvSpPr>
          <p:spPr>
            <a:xfrm>
              <a:off x="400050" y="1578930"/>
              <a:ext cx="3327216" cy="19540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pt-BR" sz="1400" b="1" dirty="0">
                  <a:solidFill>
                    <a:schemeClr val="tx1"/>
                  </a:solidFill>
                </a:rPr>
                <a:t>LEGENDA</a:t>
              </a:r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739021" y="1858267"/>
              <a:ext cx="1074169" cy="16747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Curto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Médio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Longo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Atores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Indicadores</a:t>
              </a:r>
            </a:p>
          </p:txBody>
        </p:sp>
        <p:sp>
          <p:nvSpPr>
            <p:cNvPr id="44" name="Retângulo 43"/>
            <p:cNvSpPr/>
            <p:nvPr/>
          </p:nvSpPr>
          <p:spPr>
            <a:xfrm>
              <a:off x="2178823" y="1830303"/>
              <a:ext cx="6400800" cy="138499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Prioritários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Rápida Resolução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Grandes Projetos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Menos Prioritários</a:t>
              </a:r>
            </a:p>
          </p:txBody>
        </p:sp>
        <p:sp>
          <p:nvSpPr>
            <p:cNvPr id="45" name="Elipse 44"/>
            <p:cNvSpPr/>
            <p:nvPr/>
          </p:nvSpPr>
          <p:spPr>
            <a:xfrm>
              <a:off x="583116" y="2024081"/>
              <a:ext cx="152550" cy="156178"/>
            </a:xfrm>
            <a:prstGeom prst="ellipse">
              <a:avLst/>
            </a:prstGeom>
            <a:solidFill>
              <a:srgbClr val="C5E0B4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46" name="Elipse 45"/>
            <p:cNvSpPr/>
            <p:nvPr/>
          </p:nvSpPr>
          <p:spPr>
            <a:xfrm>
              <a:off x="583116" y="2335112"/>
              <a:ext cx="152550" cy="156178"/>
            </a:xfrm>
            <a:prstGeom prst="ellipse">
              <a:avLst/>
            </a:prstGeom>
            <a:solidFill>
              <a:srgbClr val="FFE6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7" name="Elipse 46"/>
            <p:cNvSpPr/>
            <p:nvPr/>
          </p:nvSpPr>
          <p:spPr>
            <a:xfrm>
              <a:off x="583116" y="2646143"/>
              <a:ext cx="152550" cy="156178"/>
            </a:xfrm>
            <a:prstGeom prst="ellipse">
              <a:avLst/>
            </a:prstGeom>
            <a:solidFill>
              <a:srgbClr val="F8CBAD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8" name="Elipse 47"/>
            <p:cNvSpPr/>
            <p:nvPr/>
          </p:nvSpPr>
          <p:spPr>
            <a:xfrm>
              <a:off x="583116" y="2957174"/>
              <a:ext cx="152550" cy="156178"/>
            </a:xfrm>
            <a:prstGeom prst="ellipse">
              <a:avLst/>
            </a:prstGeom>
            <a:solidFill>
              <a:srgbClr val="A9C6E7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9" name="Elipse 48"/>
            <p:cNvSpPr/>
            <p:nvPr/>
          </p:nvSpPr>
          <p:spPr>
            <a:xfrm>
              <a:off x="583116" y="3268205"/>
              <a:ext cx="152550" cy="156178"/>
            </a:xfrm>
            <a:prstGeom prst="ellipse">
              <a:avLst/>
            </a:prstGeom>
            <a:solidFill>
              <a:srgbClr val="DAA8E8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0" name="Elipse 49"/>
            <p:cNvSpPr/>
            <p:nvPr/>
          </p:nvSpPr>
          <p:spPr>
            <a:xfrm>
              <a:off x="2022553" y="1993887"/>
              <a:ext cx="156270" cy="156178"/>
            </a:xfrm>
            <a:prstGeom prst="ellipse">
              <a:avLst/>
            </a:prstGeom>
            <a:solidFill>
              <a:srgbClr val="8FAADC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51" name="Elipse 50"/>
            <p:cNvSpPr/>
            <p:nvPr/>
          </p:nvSpPr>
          <p:spPr>
            <a:xfrm>
              <a:off x="2022553" y="2308224"/>
              <a:ext cx="156270" cy="156178"/>
            </a:xfrm>
            <a:prstGeom prst="ellipse">
              <a:avLst/>
            </a:prstGeom>
            <a:solidFill>
              <a:srgbClr val="FFCC66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C9900"/>
                </a:solidFill>
              </a:endParaRPr>
            </a:p>
          </p:txBody>
        </p:sp>
        <p:sp>
          <p:nvSpPr>
            <p:cNvPr id="52" name="Elipse 51"/>
            <p:cNvSpPr/>
            <p:nvPr/>
          </p:nvSpPr>
          <p:spPr>
            <a:xfrm>
              <a:off x="2022553" y="2622561"/>
              <a:ext cx="156270" cy="156178"/>
            </a:xfrm>
            <a:prstGeom prst="ellipse">
              <a:avLst/>
            </a:prstGeom>
            <a:solidFill>
              <a:srgbClr val="33CCCC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3" name="Elipse 52"/>
            <p:cNvSpPr/>
            <p:nvPr/>
          </p:nvSpPr>
          <p:spPr>
            <a:xfrm>
              <a:off x="2022553" y="2936897"/>
              <a:ext cx="156270" cy="156178"/>
            </a:xfrm>
            <a:prstGeom prst="ellipse">
              <a:avLst/>
            </a:prstGeom>
            <a:solidFill>
              <a:srgbClr val="FF99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3198017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Diagrama 28"/>
          <p:cNvGraphicFramePr/>
          <p:nvPr>
            <p:extLst>
              <p:ext uri="{D42A27DB-BD31-4B8C-83A1-F6EECF244321}">
                <p14:modId xmlns:p14="http://schemas.microsoft.com/office/powerpoint/2010/main" val="1083998110"/>
              </p:ext>
            </p:extLst>
          </p:nvPr>
        </p:nvGraphicFramePr>
        <p:xfrm>
          <a:off x="0" y="343509"/>
          <a:ext cx="13886370" cy="952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Espaço Reservado para Conteúdo 10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pt-BR" dirty="0"/>
              <a:t>INFRAESTRUTURA</a:t>
            </a:r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PLANO DE AÇÃO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t-BR" dirty="0"/>
              <a:t>Fonte: </a:t>
            </a:r>
            <a:r>
              <a:rPr lang="pt-BR" dirty="0" err="1"/>
              <a:t>Urban</a:t>
            </a:r>
            <a:r>
              <a:rPr lang="pt-BR" dirty="0"/>
              <a:t> Systems, 2024.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775536" y="1092966"/>
            <a:ext cx="3718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ESTRATÉGIAS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6125725" y="1092966"/>
            <a:ext cx="1874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PLANO DE AÇÃO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447286" y="1092966"/>
            <a:ext cx="1479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OBJETIVOS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9158543" y="1209598"/>
            <a:ext cx="2790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AÇÕES SUGERIDAS</a:t>
            </a:r>
          </a:p>
        </p:txBody>
      </p:sp>
      <p:cxnSp>
        <p:nvCxnSpPr>
          <p:cNvPr id="27" name="Conector reto 26"/>
          <p:cNvCxnSpPr/>
          <p:nvPr/>
        </p:nvCxnSpPr>
        <p:spPr>
          <a:xfrm>
            <a:off x="5359739" y="984554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2768939" y="1092966"/>
            <a:ext cx="0" cy="8029068"/>
          </a:xfrm>
          <a:prstGeom prst="line">
            <a:avLst/>
          </a:prstGeom>
          <a:ln>
            <a:solidFill>
              <a:srgbClr val="A6A6A6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Retângulo de cantos arredondados 34"/>
          <p:cNvSpPr/>
          <p:nvPr/>
        </p:nvSpPr>
        <p:spPr>
          <a:xfrm>
            <a:off x="400050" y="6891289"/>
            <a:ext cx="4959689" cy="2205937"/>
          </a:xfrm>
          <a:prstGeom prst="roundRect">
            <a:avLst/>
          </a:prstGeom>
          <a:solidFill>
            <a:srgbClr val="DAA8E8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Velocidade média das conexões contratadas (Mbps); Operadoras de Fibra Ótica; % Cobertura 4G; % Cobertura 5G; % Domicílios com Banda Larga Fixa; % da força de trabalho ocupada no setor TIC; % da cobertura com wi-fi livre; Programas de Smart Cities realizados (sandbox); Tarifa média (R$/kwh); Produção de Energia Eólica; Produção de Energia Fotovoltaicas; Produção de energia por Biomassa; DEC; FEC; Consumo de energia no setor de iluminação pública; Consumo de energia no setor público; Consumo médio per capita de energia; % de cobertura municipal com sistema de energia</a:t>
            </a:r>
          </a:p>
        </p:txBody>
      </p:sp>
      <p:sp>
        <p:nvSpPr>
          <p:cNvPr id="36" name="Retângulo de cantos arredondados 35"/>
          <p:cNvSpPr/>
          <p:nvPr/>
        </p:nvSpPr>
        <p:spPr>
          <a:xfrm>
            <a:off x="392791" y="5921985"/>
            <a:ext cx="4974206" cy="867358"/>
          </a:xfrm>
          <a:prstGeom prst="roundRect">
            <a:avLst/>
          </a:prstGeom>
          <a:solidFill>
            <a:srgbClr val="A9C6E7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Câmara Técnica de Infraestrutura; Câmara Técnica de Economia; Câmara Técnica de Urbanismo; Secretaria Municipal de Planejamento e Urbanismo; Secretaria Municipal de Serviços e Obras Públicas; Secretaria Municipal de Finanças</a:t>
            </a:r>
          </a:p>
        </p:txBody>
      </p:sp>
      <p:grpSp>
        <p:nvGrpSpPr>
          <p:cNvPr id="2" name="Grupo 1"/>
          <p:cNvGrpSpPr/>
          <p:nvPr/>
        </p:nvGrpSpPr>
        <p:grpSpPr>
          <a:xfrm>
            <a:off x="400050" y="1578930"/>
            <a:ext cx="8179573" cy="1954092"/>
            <a:chOff x="400050" y="1578930"/>
            <a:chExt cx="8179573" cy="1954092"/>
          </a:xfrm>
        </p:grpSpPr>
        <p:sp>
          <p:nvSpPr>
            <p:cNvPr id="42" name="Retângulo de cantos arredondados 41"/>
            <p:cNvSpPr/>
            <p:nvPr/>
          </p:nvSpPr>
          <p:spPr>
            <a:xfrm>
              <a:off x="400050" y="1578930"/>
              <a:ext cx="3327216" cy="19540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pt-BR" sz="1400" b="1" dirty="0">
                  <a:solidFill>
                    <a:schemeClr val="tx1"/>
                  </a:solidFill>
                </a:rPr>
                <a:t>LEGENDA</a:t>
              </a:r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739021" y="1858267"/>
              <a:ext cx="1074169" cy="16747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Curto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Médio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Longo prazo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Atores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Indicadores</a:t>
              </a:r>
            </a:p>
          </p:txBody>
        </p:sp>
        <p:sp>
          <p:nvSpPr>
            <p:cNvPr id="44" name="Retângulo 43"/>
            <p:cNvSpPr/>
            <p:nvPr/>
          </p:nvSpPr>
          <p:spPr>
            <a:xfrm>
              <a:off x="2178823" y="1830303"/>
              <a:ext cx="6400800" cy="138499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400" dirty="0"/>
                <a:t>Prioritários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Rápida Resolução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Grandes Projetos</a:t>
              </a:r>
            </a:p>
            <a:p>
              <a:pPr>
                <a:lnSpc>
                  <a:spcPct val="150000"/>
                </a:lnSpc>
              </a:pPr>
              <a:r>
                <a:rPr lang="pt-BR" sz="1400" dirty="0"/>
                <a:t>Menos Prioritários</a:t>
              </a:r>
            </a:p>
          </p:txBody>
        </p:sp>
        <p:sp>
          <p:nvSpPr>
            <p:cNvPr id="45" name="Elipse 44"/>
            <p:cNvSpPr/>
            <p:nvPr/>
          </p:nvSpPr>
          <p:spPr>
            <a:xfrm>
              <a:off x="583116" y="2024081"/>
              <a:ext cx="152550" cy="156178"/>
            </a:xfrm>
            <a:prstGeom prst="ellipse">
              <a:avLst/>
            </a:prstGeom>
            <a:solidFill>
              <a:srgbClr val="C5E0B4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46" name="Elipse 45"/>
            <p:cNvSpPr/>
            <p:nvPr/>
          </p:nvSpPr>
          <p:spPr>
            <a:xfrm>
              <a:off x="583116" y="2335112"/>
              <a:ext cx="152550" cy="156178"/>
            </a:xfrm>
            <a:prstGeom prst="ellipse">
              <a:avLst/>
            </a:prstGeom>
            <a:solidFill>
              <a:srgbClr val="FFE6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7" name="Elipse 46"/>
            <p:cNvSpPr/>
            <p:nvPr/>
          </p:nvSpPr>
          <p:spPr>
            <a:xfrm>
              <a:off x="583116" y="2646143"/>
              <a:ext cx="152550" cy="156178"/>
            </a:xfrm>
            <a:prstGeom prst="ellipse">
              <a:avLst/>
            </a:prstGeom>
            <a:solidFill>
              <a:srgbClr val="F8CBAD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8" name="Elipse 47"/>
            <p:cNvSpPr/>
            <p:nvPr/>
          </p:nvSpPr>
          <p:spPr>
            <a:xfrm>
              <a:off x="583116" y="2957174"/>
              <a:ext cx="152550" cy="156178"/>
            </a:xfrm>
            <a:prstGeom prst="ellipse">
              <a:avLst/>
            </a:prstGeom>
            <a:solidFill>
              <a:srgbClr val="A9C6E7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9" name="Elipse 48"/>
            <p:cNvSpPr/>
            <p:nvPr/>
          </p:nvSpPr>
          <p:spPr>
            <a:xfrm>
              <a:off x="583116" y="3268205"/>
              <a:ext cx="152550" cy="156178"/>
            </a:xfrm>
            <a:prstGeom prst="ellipse">
              <a:avLst/>
            </a:prstGeom>
            <a:solidFill>
              <a:srgbClr val="DAA8E8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0" name="Elipse 49"/>
            <p:cNvSpPr/>
            <p:nvPr/>
          </p:nvSpPr>
          <p:spPr>
            <a:xfrm>
              <a:off x="2022553" y="1993887"/>
              <a:ext cx="156270" cy="156178"/>
            </a:xfrm>
            <a:prstGeom prst="ellipse">
              <a:avLst/>
            </a:prstGeom>
            <a:solidFill>
              <a:srgbClr val="8FAADC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5E0B4"/>
                </a:solidFill>
              </a:endParaRPr>
            </a:p>
          </p:txBody>
        </p:sp>
        <p:sp>
          <p:nvSpPr>
            <p:cNvPr id="51" name="Elipse 50"/>
            <p:cNvSpPr/>
            <p:nvPr/>
          </p:nvSpPr>
          <p:spPr>
            <a:xfrm>
              <a:off x="2022553" y="2308224"/>
              <a:ext cx="156270" cy="156178"/>
            </a:xfrm>
            <a:prstGeom prst="ellipse">
              <a:avLst/>
            </a:prstGeom>
            <a:solidFill>
              <a:srgbClr val="FFCC66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CC9900"/>
                </a:solidFill>
              </a:endParaRPr>
            </a:p>
          </p:txBody>
        </p:sp>
        <p:sp>
          <p:nvSpPr>
            <p:cNvPr id="52" name="Elipse 51"/>
            <p:cNvSpPr/>
            <p:nvPr/>
          </p:nvSpPr>
          <p:spPr>
            <a:xfrm>
              <a:off x="2022553" y="2622561"/>
              <a:ext cx="156270" cy="156178"/>
            </a:xfrm>
            <a:prstGeom prst="ellipse">
              <a:avLst/>
            </a:prstGeom>
            <a:solidFill>
              <a:srgbClr val="33CCCC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53" name="Elipse 52"/>
            <p:cNvSpPr/>
            <p:nvPr/>
          </p:nvSpPr>
          <p:spPr>
            <a:xfrm>
              <a:off x="2022553" y="2936897"/>
              <a:ext cx="156270" cy="156178"/>
            </a:xfrm>
            <a:prstGeom prst="ellipse">
              <a:avLst/>
            </a:prstGeom>
            <a:solidFill>
              <a:srgbClr val="FF9999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5DEB809F-BB3F-6BD1-F2FA-B5778F55822E}"/>
              </a:ext>
            </a:extLst>
          </p:cNvPr>
          <p:cNvCxnSpPr/>
          <p:nvPr/>
        </p:nvCxnSpPr>
        <p:spPr>
          <a:xfrm>
            <a:off x="8268338" y="984554"/>
            <a:ext cx="0" cy="802906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1495476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FLASH">
  <a:themeElements>
    <a:clrScheme name="URBAN_20">
      <a:dk1>
        <a:sysClr val="windowText" lastClr="000000"/>
      </a:dk1>
      <a:lt1>
        <a:sysClr val="window" lastClr="FFFFFF"/>
      </a:lt1>
      <a:dk2>
        <a:srgbClr val="001A48"/>
      </a:dk2>
      <a:lt2>
        <a:srgbClr val="275896"/>
      </a:lt2>
      <a:accent1>
        <a:srgbClr val="76797B"/>
      </a:accent1>
      <a:accent2>
        <a:srgbClr val="A6A5AA"/>
      </a:accent2>
      <a:accent3>
        <a:srgbClr val="0E9DA3"/>
      </a:accent3>
      <a:accent4>
        <a:srgbClr val="9D1774"/>
      </a:accent4>
      <a:accent5>
        <a:srgbClr val="D97D1A"/>
      </a:accent5>
      <a:accent6>
        <a:srgbClr val="DB1919"/>
      </a:accent6>
      <a:hlink>
        <a:srgbClr val="0000FF"/>
      </a:hlink>
      <a:folHlink>
        <a:srgbClr val="800080"/>
      </a:folHlink>
    </a:clrScheme>
    <a:fontScheme name="URBAN - 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 anchor="ctr">
        <a:spAutoFit/>
      </a:bodyPr>
      <a:lstStyle>
        <a:defPPr algn="ctr">
          <a:defRPr sz="2000" b="1" dirty="0" err="1" smtClean="0">
            <a:solidFill>
              <a:srgbClr val="091C3D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248042</TotalTime>
  <Words>5026</Words>
  <Application>Microsoft Office PowerPoint</Application>
  <PresentationFormat>Papel A3 (297 x 420 mm)</PresentationFormat>
  <Paragraphs>705</Paragraphs>
  <Slides>22</Slides>
  <Notes>22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Tahoma</vt:lpstr>
      <vt:lpstr>Times New Roman</vt:lpstr>
      <vt:lpstr>URBAN FLASH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Urban Systems Brasil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Paulo</dc:creator>
  <cp:lastModifiedBy>Rogerio Nanni da Silva Filho</cp:lastModifiedBy>
  <cp:revision>13233</cp:revision>
  <cp:lastPrinted>2015-08-13T14:00:35Z</cp:lastPrinted>
  <dcterms:created xsi:type="dcterms:W3CDTF">2003-07-17T20:30:25Z</dcterms:created>
  <dcterms:modified xsi:type="dcterms:W3CDTF">2024-06-04T17:10:44Z</dcterms:modified>
</cp:coreProperties>
</file>